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61" r:id="rId3"/>
    <p:sldId id="262" r:id="rId4"/>
    <p:sldId id="263" r:id="rId5"/>
    <p:sldId id="264" r:id="rId6"/>
    <p:sldId id="265" r:id="rId7"/>
    <p:sldId id="266" r:id="rId8"/>
    <p:sldId id="269" r:id="rId9"/>
    <p:sldId id="268" r:id="rId10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01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54AE9A-DFC3-4CA3-A290-EC0B8725E0F8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2BE3A7A-11A3-4709-8E3A-F0DF76FF8C14}">
      <dgm:prSet/>
      <dgm:spPr/>
      <dgm:t>
        <a:bodyPr/>
        <a:lstStyle/>
        <a:p>
          <a:r>
            <a:rPr lang="it-CH" dirty="0"/>
            <a:t>Nascita </a:t>
          </a:r>
          <a:endParaRPr lang="en-US" dirty="0"/>
        </a:p>
      </dgm:t>
    </dgm:pt>
    <dgm:pt modelId="{645E0592-2041-4BF8-9EEB-DBB24DB45208}" type="parTrans" cxnId="{3666B2E8-D150-4F1D-80DF-8553710BBEEE}">
      <dgm:prSet/>
      <dgm:spPr/>
      <dgm:t>
        <a:bodyPr/>
        <a:lstStyle/>
        <a:p>
          <a:endParaRPr lang="en-US"/>
        </a:p>
      </dgm:t>
    </dgm:pt>
    <dgm:pt modelId="{1DBA6659-1248-421C-B2F1-51B4C982273F}" type="sibTrans" cxnId="{3666B2E8-D150-4F1D-80DF-8553710BBEEE}">
      <dgm:prSet/>
      <dgm:spPr/>
      <dgm:t>
        <a:bodyPr/>
        <a:lstStyle/>
        <a:p>
          <a:endParaRPr lang="en-US"/>
        </a:p>
      </dgm:t>
    </dgm:pt>
    <dgm:pt modelId="{6843B25F-BB3D-455A-9F62-7932582C147B}">
      <dgm:prSet/>
      <dgm:spPr/>
      <dgm:t>
        <a:bodyPr/>
        <a:lstStyle/>
        <a:p>
          <a:r>
            <a:rPr lang="it-CH"/>
            <a:t>Famiglia</a:t>
          </a:r>
          <a:endParaRPr lang="en-US"/>
        </a:p>
      </dgm:t>
    </dgm:pt>
    <dgm:pt modelId="{1611D952-1913-45F7-A272-C4D8722B94A3}" type="parTrans" cxnId="{7C63AA14-D3E6-4468-A9FF-EB7C093B88BA}">
      <dgm:prSet/>
      <dgm:spPr/>
      <dgm:t>
        <a:bodyPr/>
        <a:lstStyle/>
        <a:p>
          <a:endParaRPr lang="en-US"/>
        </a:p>
      </dgm:t>
    </dgm:pt>
    <dgm:pt modelId="{12D510C4-DB67-4C67-8155-33803F925DAF}" type="sibTrans" cxnId="{7C63AA14-D3E6-4468-A9FF-EB7C093B88BA}">
      <dgm:prSet/>
      <dgm:spPr/>
      <dgm:t>
        <a:bodyPr/>
        <a:lstStyle/>
        <a:p>
          <a:endParaRPr lang="en-US"/>
        </a:p>
      </dgm:t>
    </dgm:pt>
    <dgm:pt modelId="{74A5C7A9-0429-4F89-BF21-7927D52EDA50}">
      <dgm:prSet/>
      <dgm:spPr/>
      <dgm:t>
        <a:bodyPr/>
        <a:lstStyle/>
        <a:p>
          <a:r>
            <a:rPr lang="it-CH"/>
            <a:t>Lavori</a:t>
          </a:r>
          <a:endParaRPr lang="en-US"/>
        </a:p>
      </dgm:t>
    </dgm:pt>
    <dgm:pt modelId="{EC30A2A7-1389-4795-8854-858E8A069480}" type="parTrans" cxnId="{FC9DBB78-7D47-4BBA-9B95-51B3A951B250}">
      <dgm:prSet/>
      <dgm:spPr/>
      <dgm:t>
        <a:bodyPr/>
        <a:lstStyle/>
        <a:p>
          <a:endParaRPr lang="en-US"/>
        </a:p>
      </dgm:t>
    </dgm:pt>
    <dgm:pt modelId="{00D8667C-D6EB-450D-96FA-E90A2D0ED33D}" type="sibTrans" cxnId="{FC9DBB78-7D47-4BBA-9B95-51B3A951B250}">
      <dgm:prSet/>
      <dgm:spPr/>
      <dgm:t>
        <a:bodyPr/>
        <a:lstStyle/>
        <a:p>
          <a:endParaRPr lang="en-US"/>
        </a:p>
      </dgm:t>
    </dgm:pt>
    <dgm:pt modelId="{F03E8405-F43A-498C-AF78-CCCAAF1B9229}">
      <dgm:prSet/>
      <dgm:spPr/>
      <dgm:t>
        <a:bodyPr/>
        <a:lstStyle/>
        <a:p>
          <a:r>
            <a:rPr lang="it-CH"/>
            <a:t>Eremita </a:t>
          </a:r>
          <a:endParaRPr lang="en-US"/>
        </a:p>
      </dgm:t>
    </dgm:pt>
    <dgm:pt modelId="{BF0B0561-C979-4605-B8C9-CA5E7664EE7E}" type="parTrans" cxnId="{5CF2EF6E-B415-4DA8-A871-1F3E897714AF}">
      <dgm:prSet/>
      <dgm:spPr/>
      <dgm:t>
        <a:bodyPr/>
        <a:lstStyle/>
        <a:p>
          <a:endParaRPr lang="en-US"/>
        </a:p>
      </dgm:t>
    </dgm:pt>
    <dgm:pt modelId="{682609C9-9E08-44BB-B04F-70D9BD44E77B}" type="sibTrans" cxnId="{5CF2EF6E-B415-4DA8-A871-1F3E897714AF}">
      <dgm:prSet/>
      <dgm:spPr/>
      <dgm:t>
        <a:bodyPr/>
        <a:lstStyle/>
        <a:p>
          <a:endParaRPr lang="en-US"/>
        </a:p>
      </dgm:t>
    </dgm:pt>
    <dgm:pt modelId="{FB1DF68F-2EFC-47B5-8A6A-C93B892A5C75}">
      <dgm:prSet/>
      <dgm:spPr/>
      <dgm:t>
        <a:bodyPr/>
        <a:lstStyle/>
        <a:p>
          <a:r>
            <a:rPr lang="en-US" dirty="0" err="1"/>
            <a:t>Diventa</a:t>
          </a:r>
          <a:r>
            <a:rPr lang="en-US" dirty="0"/>
            <a:t> </a:t>
          </a:r>
          <a:r>
            <a:rPr lang="en-US" dirty="0" err="1"/>
            <a:t>santo</a:t>
          </a:r>
          <a:endParaRPr lang="en-US" dirty="0"/>
        </a:p>
      </dgm:t>
    </dgm:pt>
    <dgm:pt modelId="{E77A3AB2-9C38-4A0E-80B4-653A1CE39CAA}" type="parTrans" cxnId="{856F3568-73B4-48C4-BE6A-90F03BB3A779}">
      <dgm:prSet/>
      <dgm:spPr/>
      <dgm:t>
        <a:bodyPr/>
        <a:lstStyle/>
        <a:p>
          <a:endParaRPr lang="en-US"/>
        </a:p>
      </dgm:t>
    </dgm:pt>
    <dgm:pt modelId="{FF55DD92-09D8-443E-84A0-6D9F49454CF1}" type="sibTrans" cxnId="{856F3568-73B4-48C4-BE6A-90F03BB3A779}">
      <dgm:prSet/>
      <dgm:spPr/>
      <dgm:t>
        <a:bodyPr/>
        <a:lstStyle/>
        <a:p>
          <a:endParaRPr lang="en-US"/>
        </a:p>
      </dgm:t>
    </dgm:pt>
    <dgm:pt modelId="{4C985D6D-5B5C-4764-8BFD-D59E03032E01}">
      <dgm:prSet/>
      <dgm:spPr/>
      <dgm:t>
        <a:bodyPr/>
        <a:lstStyle/>
        <a:p>
          <a:r>
            <a:rPr lang="en-US" dirty="0"/>
            <a:t>Un </a:t>
          </a:r>
          <a:r>
            <a:rPr lang="en-US" dirty="0" err="1"/>
            <a:t>mito</a:t>
          </a:r>
          <a:r>
            <a:rPr lang="en-US" dirty="0"/>
            <a:t> </a:t>
          </a:r>
          <a:r>
            <a:rPr lang="en-US" dirty="0" err="1"/>
            <a:t>realmente</a:t>
          </a:r>
          <a:r>
            <a:rPr lang="en-US" dirty="0"/>
            <a:t> </a:t>
          </a:r>
          <a:r>
            <a:rPr lang="en-US" dirty="0" err="1"/>
            <a:t>esistito</a:t>
          </a:r>
          <a:endParaRPr lang="en-US" dirty="0"/>
        </a:p>
      </dgm:t>
    </dgm:pt>
    <dgm:pt modelId="{D03ED78C-BB02-4A34-98C0-7CCB0843ECB0}" type="parTrans" cxnId="{DF62F6F6-EA18-464E-BF40-40197B500773}">
      <dgm:prSet/>
      <dgm:spPr/>
      <dgm:t>
        <a:bodyPr/>
        <a:lstStyle/>
        <a:p>
          <a:endParaRPr lang="en-US"/>
        </a:p>
      </dgm:t>
    </dgm:pt>
    <dgm:pt modelId="{CEB73043-6629-46A8-A736-11CDE7963D26}" type="sibTrans" cxnId="{DF62F6F6-EA18-464E-BF40-40197B500773}">
      <dgm:prSet/>
      <dgm:spPr/>
      <dgm:t>
        <a:bodyPr/>
        <a:lstStyle/>
        <a:p>
          <a:endParaRPr lang="en-US"/>
        </a:p>
      </dgm:t>
    </dgm:pt>
    <dgm:pt modelId="{CE0C5ADE-294F-084F-A2CA-AAF3ECC9FEEA}" type="pres">
      <dgm:prSet presAssocID="{2D54AE9A-DFC3-4CA3-A290-EC0B8725E0F8}" presName="vert0" presStyleCnt="0">
        <dgm:presLayoutVars>
          <dgm:dir/>
          <dgm:animOne val="branch"/>
          <dgm:animLvl val="lvl"/>
        </dgm:presLayoutVars>
      </dgm:prSet>
      <dgm:spPr/>
    </dgm:pt>
    <dgm:pt modelId="{B4E15BA8-2446-7244-A08D-CDD51EA7739A}" type="pres">
      <dgm:prSet presAssocID="{82BE3A7A-11A3-4709-8E3A-F0DF76FF8C14}" presName="thickLine" presStyleLbl="alignNode1" presStyleIdx="0" presStyleCnt="6"/>
      <dgm:spPr/>
    </dgm:pt>
    <dgm:pt modelId="{32F7A5DC-3EB7-3846-A4D6-653E6CFAE4B3}" type="pres">
      <dgm:prSet presAssocID="{82BE3A7A-11A3-4709-8E3A-F0DF76FF8C14}" presName="horz1" presStyleCnt="0"/>
      <dgm:spPr/>
    </dgm:pt>
    <dgm:pt modelId="{813ED6FD-F8C1-644C-86AF-35DCF248193C}" type="pres">
      <dgm:prSet presAssocID="{82BE3A7A-11A3-4709-8E3A-F0DF76FF8C14}" presName="tx1" presStyleLbl="revTx" presStyleIdx="0" presStyleCnt="6"/>
      <dgm:spPr/>
    </dgm:pt>
    <dgm:pt modelId="{F02212C8-A846-3B47-95BC-12AF5D988888}" type="pres">
      <dgm:prSet presAssocID="{82BE3A7A-11A3-4709-8E3A-F0DF76FF8C14}" presName="vert1" presStyleCnt="0"/>
      <dgm:spPr/>
    </dgm:pt>
    <dgm:pt modelId="{E4B060C3-38DB-264F-BA81-182F7C247DF1}" type="pres">
      <dgm:prSet presAssocID="{6843B25F-BB3D-455A-9F62-7932582C147B}" presName="thickLine" presStyleLbl="alignNode1" presStyleIdx="1" presStyleCnt="6"/>
      <dgm:spPr/>
    </dgm:pt>
    <dgm:pt modelId="{930211DA-0A97-734A-A167-C2D8BFEC9E7B}" type="pres">
      <dgm:prSet presAssocID="{6843B25F-BB3D-455A-9F62-7932582C147B}" presName="horz1" presStyleCnt="0"/>
      <dgm:spPr/>
    </dgm:pt>
    <dgm:pt modelId="{96F68B5A-8327-B547-B31E-A67433E28B67}" type="pres">
      <dgm:prSet presAssocID="{6843B25F-BB3D-455A-9F62-7932582C147B}" presName="tx1" presStyleLbl="revTx" presStyleIdx="1" presStyleCnt="6"/>
      <dgm:spPr/>
    </dgm:pt>
    <dgm:pt modelId="{E8E7F5E8-47B9-0048-B633-D82444494278}" type="pres">
      <dgm:prSet presAssocID="{6843B25F-BB3D-455A-9F62-7932582C147B}" presName="vert1" presStyleCnt="0"/>
      <dgm:spPr/>
    </dgm:pt>
    <dgm:pt modelId="{12C4B36A-04A2-3C43-BC1A-4D04D97CD98A}" type="pres">
      <dgm:prSet presAssocID="{74A5C7A9-0429-4F89-BF21-7927D52EDA50}" presName="thickLine" presStyleLbl="alignNode1" presStyleIdx="2" presStyleCnt="6"/>
      <dgm:spPr/>
    </dgm:pt>
    <dgm:pt modelId="{EB8E3841-1353-E842-983D-E150CDBDF30D}" type="pres">
      <dgm:prSet presAssocID="{74A5C7A9-0429-4F89-BF21-7927D52EDA50}" presName="horz1" presStyleCnt="0"/>
      <dgm:spPr/>
    </dgm:pt>
    <dgm:pt modelId="{751DE257-7080-164B-9E6E-FFBF2C2860BE}" type="pres">
      <dgm:prSet presAssocID="{74A5C7A9-0429-4F89-BF21-7927D52EDA50}" presName="tx1" presStyleLbl="revTx" presStyleIdx="2" presStyleCnt="6"/>
      <dgm:spPr/>
    </dgm:pt>
    <dgm:pt modelId="{01F64F25-2238-974D-878E-B13F31595CE5}" type="pres">
      <dgm:prSet presAssocID="{74A5C7A9-0429-4F89-BF21-7927D52EDA50}" presName="vert1" presStyleCnt="0"/>
      <dgm:spPr/>
    </dgm:pt>
    <dgm:pt modelId="{FB031F10-14CF-3D4D-ACA2-3519A2E201A8}" type="pres">
      <dgm:prSet presAssocID="{F03E8405-F43A-498C-AF78-CCCAAF1B9229}" presName="thickLine" presStyleLbl="alignNode1" presStyleIdx="3" presStyleCnt="6"/>
      <dgm:spPr/>
    </dgm:pt>
    <dgm:pt modelId="{254E7A7C-1F3A-E342-958C-FB9E0A6E6789}" type="pres">
      <dgm:prSet presAssocID="{F03E8405-F43A-498C-AF78-CCCAAF1B9229}" presName="horz1" presStyleCnt="0"/>
      <dgm:spPr/>
    </dgm:pt>
    <dgm:pt modelId="{8233C5E1-C7B1-9641-AB5E-047D3DF5A3D1}" type="pres">
      <dgm:prSet presAssocID="{F03E8405-F43A-498C-AF78-CCCAAF1B9229}" presName="tx1" presStyleLbl="revTx" presStyleIdx="3" presStyleCnt="6"/>
      <dgm:spPr/>
    </dgm:pt>
    <dgm:pt modelId="{47EB78C7-D72C-9F4B-B8C1-08C1C26F058E}" type="pres">
      <dgm:prSet presAssocID="{F03E8405-F43A-498C-AF78-CCCAAF1B9229}" presName="vert1" presStyleCnt="0"/>
      <dgm:spPr/>
    </dgm:pt>
    <dgm:pt modelId="{09ECAD71-958A-994B-8B94-8958CBFA029B}" type="pres">
      <dgm:prSet presAssocID="{FB1DF68F-2EFC-47B5-8A6A-C93B892A5C75}" presName="thickLine" presStyleLbl="alignNode1" presStyleIdx="4" presStyleCnt="6"/>
      <dgm:spPr/>
    </dgm:pt>
    <dgm:pt modelId="{1964F3CA-BC7C-CC42-BC61-8EA741815FE7}" type="pres">
      <dgm:prSet presAssocID="{FB1DF68F-2EFC-47B5-8A6A-C93B892A5C75}" presName="horz1" presStyleCnt="0"/>
      <dgm:spPr/>
    </dgm:pt>
    <dgm:pt modelId="{3C79C389-18DC-1E44-B415-63D8A47A12B7}" type="pres">
      <dgm:prSet presAssocID="{FB1DF68F-2EFC-47B5-8A6A-C93B892A5C75}" presName="tx1" presStyleLbl="revTx" presStyleIdx="4" presStyleCnt="6"/>
      <dgm:spPr/>
    </dgm:pt>
    <dgm:pt modelId="{D6340B3A-5E52-9643-AC95-A6E5F868C4DF}" type="pres">
      <dgm:prSet presAssocID="{FB1DF68F-2EFC-47B5-8A6A-C93B892A5C75}" presName="vert1" presStyleCnt="0"/>
      <dgm:spPr/>
    </dgm:pt>
    <dgm:pt modelId="{DF6FCE72-026E-274B-A523-8E5E4C633694}" type="pres">
      <dgm:prSet presAssocID="{4C985D6D-5B5C-4764-8BFD-D59E03032E01}" presName="thickLine" presStyleLbl="alignNode1" presStyleIdx="5" presStyleCnt="6"/>
      <dgm:spPr/>
    </dgm:pt>
    <dgm:pt modelId="{84BB50A9-3F6C-FD45-B3A6-6AD64E2C0D3B}" type="pres">
      <dgm:prSet presAssocID="{4C985D6D-5B5C-4764-8BFD-D59E03032E01}" presName="horz1" presStyleCnt="0"/>
      <dgm:spPr/>
    </dgm:pt>
    <dgm:pt modelId="{BDB377B6-92E9-0444-8500-FE063BC31164}" type="pres">
      <dgm:prSet presAssocID="{4C985D6D-5B5C-4764-8BFD-D59E03032E01}" presName="tx1" presStyleLbl="revTx" presStyleIdx="5" presStyleCnt="6"/>
      <dgm:spPr/>
    </dgm:pt>
    <dgm:pt modelId="{CE646933-64E0-824F-B091-47A9335AC399}" type="pres">
      <dgm:prSet presAssocID="{4C985D6D-5B5C-4764-8BFD-D59E03032E01}" presName="vert1" presStyleCnt="0"/>
      <dgm:spPr/>
    </dgm:pt>
  </dgm:ptLst>
  <dgm:cxnLst>
    <dgm:cxn modelId="{7C63AA14-D3E6-4468-A9FF-EB7C093B88BA}" srcId="{2D54AE9A-DFC3-4CA3-A290-EC0B8725E0F8}" destId="{6843B25F-BB3D-455A-9F62-7932582C147B}" srcOrd="1" destOrd="0" parTransId="{1611D952-1913-45F7-A272-C4D8722B94A3}" sibTransId="{12D510C4-DB67-4C67-8155-33803F925DAF}"/>
    <dgm:cxn modelId="{3F9D351B-5251-EC4F-BCE0-CF6EE17B9C36}" type="presOf" srcId="{2D54AE9A-DFC3-4CA3-A290-EC0B8725E0F8}" destId="{CE0C5ADE-294F-084F-A2CA-AAF3ECC9FEEA}" srcOrd="0" destOrd="0" presId="urn:microsoft.com/office/officeart/2008/layout/LinedList"/>
    <dgm:cxn modelId="{0471761B-523E-3C44-98A2-43BAE0230195}" type="presOf" srcId="{F03E8405-F43A-498C-AF78-CCCAAF1B9229}" destId="{8233C5E1-C7B1-9641-AB5E-047D3DF5A3D1}" srcOrd="0" destOrd="0" presId="urn:microsoft.com/office/officeart/2008/layout/LinedList"/>
    <dgm:cxn modelId="{E1E43027-83EB-CB42-8AC5-F54950DDDA24}" type="presOf" srcId="{4C985D6D-5B5C-4764-8BFD-D59E03032E01}" destId="{BDB377B6-92E9-0444-8500-FE063BC31164}" srcOrd="0" destOrd="0" presId="urn:microsoft.com/office/officeart/2008/layout/LinedList"/>
    <dgm:cxn modelId="{64F5485D-7312-F948-B233-EF1D2A30EB69}" type="presOf" srcId="{82BE3A7A-11A3-4709-8E3A-F0DF76FF8C14}" destId="{813ED6FD-F8C1-644C-86AF-35DCF248193C}" srcOrd="0" destOrd="0" presId="urn:microsoft.com/office/officeart/2008/layout/LinedList"/>
    <dgm:cxn modelId="{856F3568-73B4-48C4-BE6A-90F03BB3A779}" srcId="{2D54AE9A-DFC3-4CA3-A290-EC0B8725E0F8}" destId="{FB1DF68F-2EFC-47B5-8A6A-C93B892A5C75}" srcOrd="4" destOrd="0" parTransId="{E77A3AB2-9C38-4A0E-80B4-653A1CE39CAA}" sibTransId="{FF55DD92-09D8-443E-84A0-6D9F49454CF1}"/>
    <dgm:cxn modelId="{5CF2EF6E-B415-4DA8-A871-1F3E897714AF}" srcId="{2D54AE9A-DFC3-4CA3-A290-EC0B8725E0F8}" destId="{F03E8405-F43A-498C-AF78-CCCAAF1B9229}" srcOrd="3" destOrd="0" parTransId="{BF0B0561-C979-4605-B8C9-CA5E7664EE7E}" sibTransId="{682609C9-9E08-44BB-B04F-70D9BD44E77B}"/>
    <dgm:cxn modelId="{FC9DBB78-7D47-4BBA-9B95-51B3A951B250}" srcId="{2D54AE9A-DFC3-4CA3-A290-EC0B8725E0F8}" destId="{74A5C7A9-0429-4F89-BF21-7927D52EDA50}" srcOrd="2" destOrd="0" parTransId="{EC30A2A7-1389-4795-8854-858E8A069480}" sibTransId="{00D8667C-D6EB-450D-96FA-E90A2D0ED33D}"/>
    <dgm:cxn modelId="{0B6CE8AA-8F4F-9B49-AA76-02BB77A8378A}" type="presOf" srcId="{74A5C7A9-0429-4F89-BF21-7927D52EDA50}" destId="{751DE257-7080-164B-9E6E-FFBF2C2860BE}" srcOrd="0" destOrd="0" presId="urn:microsoft.com/office/officeart/2008/layout/LinedList"/>
    <dgm:cxn modelId="{1E019EC2-2D49-3645-9B97-388C89FDF36E}" type="presOf" srcId="{FB1DF68F-2EFC-47B5-8A6A-C93B892A5C75}" destId="{3C79C389-18DC-1E44-B415-63D8A47A12B7}" srcOrd="0" destOrd="0" presId="urn:microsoft.com/office/officeart/2008/layout/LinedList"/>
    <dgm:cxn modelId="{C28AA9E0-A6A6-9043-A994-1B01011BE9F4}" type="presOf" srcId="{6843B25F-BB3D-455A-9F62-7932582C147B}" destId="{96F68B5A-8327-B547-B31E-A67433E28B67}" srcOrd="0" destOrd="0" presId="urn:microsoft.com/office/officeart/2008/layout/LinedList"/>
    <dgm:cxn modelId="{3666B2E8-D150-4F1D-80DF-8553710BBEEE}" srcId="{2D54AE9A-DFC3-4CA3-A290-EC0B8725E0F8}" destId="{82BE3A7A-11A3-4709-8E3A-F0DF76FF8C14}" srcOrd="0" destOrd="0" parTransId="{645E0592-2041-4BF8-9EEB-DBB24DB45208}" sibTransId="{1DBA6659-1248-421C-B2F1-51B4C982273F}"/>
    <dgm:cxn modelId="{DF62F6F6-EA18-464E-BF40-40197B500773}" srcId="{2D54AE9A-DFC3-4CA3-A290-EC0B8725E0F8}" destId="{4C985D6D-5B5C-4764-8BFD-D59E03032E01}" srcOrd="5" destOrd="0" parTransId="{D03ED78C-BB02-4A34-98C0-7CCB0843ECB0}" sibTransId="{CEB73043-6629-46A8-A736-11CDE7963D26}"/>
    <dgm:cxn modelId="{F6CBE209-F724-624C-886A-F32D5ACB1093}" type="presParOf" srcId="{CE0C5ADE-294F-084F-A2CA-AAF3ECC9FEEA}" destId="{B4E15BA8-2446-7244-A08D-CDD51EA7739A}" srcOrd="0" destOrd="0" presId="urn:microsoft.com/office/officeart/2008/layout/LinedList"/>
    <dgm:cxn modelId="{C8612AE3-9EE5-9C46-8D65-12A04063E81F}" type="presParOf" srcId="{CE0C5ADE-294F-084F-A2CA-AAF3ECC9FEEA}" destId="{32F7A5DC-3EB7-3846-A4D6-653E6CFAE4B3}" srcOrd="1" destOrd="0" presId="urn:microsoft.com/office/officeart/2008/layout/LinedList"/>
    <dgm:cxn modelId="{F9CAF34F-58B9-4349-BC00-95DFDACF1C61}" type="presParOf" srcId="{32F7A5DC-3EB7-3846-A4D6-653E6CFAE4B3}" destId="{813ED6FD-F8C1-644C-86AF-35DCF248193C}" srcOrd="0" destOrd="0" presId="urn:microsoft.com/office/officeart/2008/layout/LinedList"/>
    <dgm:cxn modelId="{627671C5-52A3-A348-A1B9-E866E915B46C}" type="presParOf" srcId="{32F7A5DC-3EB7-3846-A4D6-653E6CFAE4B3}" destId="{F02212C8-A846-3B47-95BC-12AF5D988888}" srcOrd="1" destOrd="0" presId="urn:microsoft.com/office/officeart/2008/layout/LinedList"/>
    <dgm:cxn modelId="{289AED8B-BE9A-5540-B00F-B9422EC4EF84}" type="presParOf" srcId="{CE0C5ADE-294F-084F-A2CA-AAF3ECC9FEEA}" destId="{E4B060C3-38DB-264F-BA81-182F7C247DF1}" srcOrd="2" destOrd="0" presId="urn:microsoft.com/office/officeart/2008/layout/LinedList"/>
    <dgm:cxn modelId="{14741A5E-EE32-E243-94F4-7F61CF28613D}" type="presParOf" srcId="{CE0C5ADE-294F-084F-A2CA-AAF3ECC9FEEA}" destId="{930211DA-0A97-734A-A167-C2D8BFEC9E7B}" srcOrd="3" destOrd="0" presId="urn:microsoft.com/office/officeart/2008/layout/LinedList"/>
    <dgm:cxn modelId="{87296C50-78C6-0644-AE60-CBE1EA533FA5}" type="presParOf" srcId="{930211DA-0A97-734A-A167-C2D8BFEC9E7B}" destId="{96F68B5A-8327-B547-B31E-A67433E28B67}" srcOrd="0" destOrd="0" presId="urn:microsoft.com/office/officeart/2008/layout/LinedList"/>
    <dgm:cxn modelId="{F5E7F5F2-1F8D-364C-B067-51F67E134809}" type="presParOf" srcId="{930211DA-0A97-734A-A167-C2D8BFEC9E7B}" destId="{E8E7F5E8-47B9-0048-B633-D82444494278}" srcOrd="1" destOrd="0" presId="urn:microsoft.com/office/officeart/2008/layout/LinedList"/>
    <dgm:cxn modelId="{686D6703-5A90-4640-8A1E-CA4DDC24E2F5}" type="presParOf" srcId="{CE0C5ADE-294F-084F-A2CA-AAF3ECC9FEEA}" destId="{12C4B36A-04A2-3C43-BC1A-4D04D97CD98A}" srcOrd="4" destOrd="0" presId="urn:microsoft.com/office/officeart/2008/layout/LinedList"/>
    <dgm:cxn modelId="{B42E3017-0A82-5446-B78D-83CECF4AC6C0}" type="presParOf" srcId="{CE0C5ADE-294F-084F-A2CA-AAF3ECC9FEEA}" destId="{EB8E3841-1353-E842-983D-E150CDBDF30D}" srcOrd="5" destOrd="0" presId="urn:microsoft.com/office/officeart/2008/layout/LinedList"/>
    <dgm:cxn modelId="{4BC3E23C-0D18-6247-B8B8-DD583FB99CDF}" type="presParOf" srcId="{EB8E3841-1353-E842-983D-E150CDBDF30D}" destId="{751DE257-7080-164B-9E6E-FFBF2C2860BE}" srcOrd="0" destOrd="0" presId="urn:microsoft.com/office/officeart/2008/layout/LinedList"/>
    <dgm:cxn modelId="{25D1646C-465F-E848-80DD-E1D1D48DC85D}" type="presParOf" srcId="{EB8E3841-1353-E842-983D-E150CDBDF30D}" destId="{01F64F25-2238-974D-878E-B13F31595CE5}" srcOrd="1" destOrd="0" presId="urn:microsoft.com/office/officeart/2008/layout/LinedList"/>
    <dgm:cxn modelId="{D9B628FC-8EA3-B149-9D06-7B995A39D5C8}" type="presParOf" srcId="{CE0C5ADE-294F-084F-A2CA-AAF3ECC9FEEA}" destId="{FB031F10-14CF-3D4D-ACA2-3519A2E201A8}" srcOrd="6" destOrd="0" presId="urn:microsoft.com/office/officeart/2008/layout/LinedList"/>
    <dgm:cxn modelId="{774E0911-64D0-0C41-8E7C-BD4ACA5BA388}" type="presParOf" srcId="{CE0C5ADE-294F-084F-A2CA-AAF3ECC9FEEA}" destId="{254E7A7C-1F3A-E342-958C-FB9E0A6E6789}" srcOrd="7" destOrd="0" presId="urn:microsoft.com/office/officeart/2008/layout/LinedList"/>
    <dgm:cxn modelId="{016338AC-5D1C-C14E-9C4A-E7B523D3B0A8}" type="presParOf" srcId="{254E7A7C-1F3A-E342-958C-FB9E0A6E6789}" destId="{8233C5E1-C7B1-9641-AB5E-047D3DF5A3D1}" srcOrd="0" destOrd="0" presId="urn:microsoft.com/office/officeart/2008/layout/LinedList"/>
    <dgm:cxn modelId="{D799C86A-CA12-4946-BFA0-DB1E7AD5AE01}" type="presParOf" srcId="{254E7A7C-1F3A-E342-958C-FB9E0A6E6789}" destId="{47EB78C7-D72C-9F4B-B8C1-08C1C26F058E}" srcOrd="1" destOrd="0" presId="urn:microsoft.com/office/officeart/2008/layout/LinedList"/>
    <dgm:cxn modelId="{D521BB79-260C-8844-A182-306EC13E2DCB}" type="presParOf" srcId="{CE0C5ADE-294F-084F-A2CA-AAF3ECC9FEEA}" destId="{09ECAD71-958A-994B-8B94-8958CBFA029B}" srcOrd="8" destOrd="0" presId="urn:microsoft.com/office/officeart/2008/layout/LinedList"/>
    <dgm:cxn modelId="{DCE5DAD7-7467-EB4F-925C-2A0D97935651}" type="presParOf" srcId="{CE0C5ADE-294F-084F-A2CA-AAF3ECC9FEEA}" destId="{1964F3CA-BC7C-CC42-BC61-8EA741815FE7}" srcOrd="9" destOrd="0" presId="urn:microsoft.com/office/officeart/2008/layout/LinedList"/>
    <dgm:cxn modelId="{9DB4742D-F7A5-4540-9B4A-C3884C8A0A18}" type="presParOf" srcId="{1964F3CA-BC7C-CC42-BC61-8EA741815FE7}" destId="{3C79C389-18DC-1E44-B415-63D8A47A12B7}" srcOrd="0" destOrd="0" presId="urn:microsoft.com/office/officeart/2008/layout/LinedList"/>
    <dgm:cxn modelId="{4DAC03B9-867F-A44A-9A40-BAD180E04E86}" type="presParOf" srcId="{1964F3CA-BC7C-CC42-BC61-8EA741815FE7}" destId="{D6340B3A-5E52-9643-AC95-A6E5F868C4DF}" srcOrd="1" destOrd="0" presId="urn:microsoft.com/office/officeart/2008/layout/LinedList"/>
    <dgm:cxn modelId="{D5D6B0AB-474F-6742-95AA-5B219C1CCA78}" type="presParOf" srcId="{CE0C5ADE-294F-084F-A2CA-AAF3ECC9FEEA}" destId="{DF6FCE72-026E-274B-A523-8E5E4C633694}" srcOrd="10" destOrd="0" presId="urn:microsoft.com/office/officeart/2008/layout/LinedList"/>
    <dgm:cxn modelId="{F85952E8-4C51-D342-9875-3D876C136C0E}" type="presParOf" srcId="{CE0C5ADE-294F-084F-A2CA-AAF3ECC9FEEA}" destId="{84BB50A9-3F6C-FD45-B3A6-6AD64E2C0D3B}" srcOrd="11" destOrd="0" presId="urn:microsoft.com/office/officeart/2008/layout/LinedList"/>
    <dgm:cxn modelId="{A1A8D4B1-935F-304E-91CC-9A13869D5246}" type="presParOf" srcId="{84BB50A9-3F6C-FD45-B3A6-6AD64E2C0D3B}" destId="{BDB377B6-92E9-0444-8500-FE063BC31164}" srcOrd="0" destOrd="0" presId="urn:microsoft.com/office/officeart/2008/layout/LinedList"/>
    <dgm:cxn modelId="{F3201E78-1EA4-154B-A4F9-2EB9936B77F3}" type="presParOf" srcId="{84BB50A9-3F6C-FD45-B3A6-6AD64E2C0D3B}" destId="{CE646933-64E0-824F-B091-47A9335AC39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50B47D-B857-4AAB-B885-9C7E1AC1A489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CAFEFA5-F1C6-424A-95BF-35934DAC8732}">
      <dgm:prSet/>
      <dgm:spPr/>
      <dgm:t>
        <a:bodyPr/>
        <a:lstStyle/>
        <a:p>
          <a:r>
            <a:rPr lang="it-CH" dirty="0"/>
            <a:t>Contadino</a:t>
          </a:r>
          <a:endParaRPr lang="en-US" dirty="0"/>
        </a:p>
      </dgm:t>
    </dgm:pt>
    <dgm:pt modelId="{AC83EE3C-1C6F-4012-98C4-CC70872097EE}" type="parTrans" cxnId="{B939B26B-9734-4644-915D-A1451A89F4CB}">
      <dgm:prSet/>
      <dgm:spPr/>
      <dgm:t>
        <a:bodyPr/>
        <a:lstStyle/>
        <a:p>
          <a:endParaRPr lang="en-US"/>
        </a:p>
      </dgm:t>
    </dgm:pt>
    <dgm:pt modelId="{8759864B-10E0-4B8D-AA35-272FCDCFC193}" type="sibTrans" cxnId="{B939B26B-9734-4644-915D-A1451A89F4CB}">
      <dgm:prSet/>
      <dgm:spPr/>
      <dgm:t>
        <a:bodyPr/>
        <a:lstStyle/>
        <a:p>
          <a:endParaRPr lang="en-US"/>
        </a:p>
      </dgm:t>
    </dgm:pt>
    <dgm:pt modelId="{9FD16EE9-2B3A-4D8A-9AA0-09BB6B5069FD}">
      <dgm:prSet/>
      <dgm:spPr/>
      <dgm:t>
        <a:bodyPr/>
        <a:lstStyle/>
        <a:p>
          <a:r>
            <a:rPr lang="it-CH"/>
            <a:t>Soldato e ufficiale nelle guerre dei confederati contro gli Asburgo (1440-1444)</a:t>
          </a:r>
          <a:endParaRPr lang="en-US"/>
        </a:p>
      </dgm:t>
    </dgm:pt>
    <dgm:pt modelId="{77AAB696-A9B1-4876-9EC6-B973FAB28F24}" type="parTrans" cxnId="{2EA77090-AB00-44FA-AAAB-E8FE4197C5D6}">
      <dgm:prSet/>
      <dgm:spPr/>
      <dgm:t>
        <a:bodyPr/>
        <a:lstStyle/>
        <a:p>
          <a:endParaRPr lang="en-US"/>
        </a:p>
      </dgm:t>
    </dgm:pt>
    <dgm:pt modelId="{2D76649E-4800-4683-B391-E0CD2A61F9E9}" type="sibTrans" cxnId="{2EA77090-AB00-44FA-AAAB-E8FE4197C5D6}">
      <dgm:prSet/>
      <dgm:spPr/>
      <dgm:t>
        <a:bodyPr/>
        <a:lstStyle/>
        <a:p>
          <a:endParaRPr lang="en-US"/>
        </a:p>
      </dgm:t>
    </dgm:pt>
    <dgm:pt modelId="{D89349E4-6E21-4409-8A80-4D12E609C029}">
      <dgm:prSet/>
      <dgm:spPr/>
      <dgm:t>
        <a:bodyPr/>
        <a:lstStyle/>
        <a:p>
          <a:r>
            <a:rPr lang="it-CH"/>
            <a:t>Giudice, consigliere e deputato della Dieta federale</a:t>
          </a:r>
          <a:endParaRPr lang="en-US"/>
        </a:p>
      </dgm:t>
    </dgm:pt>
    <dgm:pt modelId="{7795B1FA-26B7-48A9-BC10-A3B5425578D9}" type="parTrans" cxnId="{3DDEA781-CE50-4E24-82F7-7DC126BEE47F}">
      <dgm:prSet/>
      <dgm:spPr/>
      <dgm:t>
        <a:bodyPr/>
        <a:lstStyle/>
        <a:p>
          <a:endParaRPr lang="en-US"/>
        </a:p>
      </dgm:t>
    </dgm:pt>
    <dgm:pt modelId="{F81BEE67-901F-4219-8CA1-FF1ACA63A6EC}" type="sibTrans" cxnId="{3DDEA781-CE50-4E24-82F7-7DC126BEE47F}">
      <dgm:prSet/>
      <dgm:spPr/>
      <dgm:t>
        <a:bodyPr/>
        <a:lstStyle/>
        <a:p>
          <a:endParaRPr lang="en-US"/>
        </a:p>
      </dgm:t>
    </dgm:pt>
    <dgm:pt modelId="{2965604A-89BB-EE4B-A172-CEB0180041A1}" type="pres">
      <dgm:prSet presAssocID="{E250B47D-B857-4AAB-B885-9C7E1AC1A489}" presName="linear" presStyleCnt="0">
        <dgm:presLayoutVars>
          <dgm:animLvl val="lvl"/>
          <dgm:resizeHandles val="exact"/>
        </dgm:presLayoutVars>
      </dgm:prSet>
      <dgm:spPr/>
    </dgm:pt>
    <dgm:pt modelId="{2062C2BB-CEB0-F34B-B7CE-AD8E65010BA3}" type="pres">
      <dgm:prSet presAssocID="{DCAFEFA5-F1C6-424A-95BF-35934DAC873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246F15B-CC80-CF47-BAFB-62B64B885176}" type="pres">
      <dgm:prSet presAssocID="{8759864B-10E0-4B8D-AA35-272FCDCFC193}" presName="spacer" presStyleCnt="0"/>
      <dgm:spPr/>
    </dgm:pt>
    <dgm:pt modelId="{DDAA446C-FFE6-A84A-9889-98D44478FB3C}" type="pres">
      <dgm:prSet presAssocID="{9FD16EE9-2B3A-4D8A-9AA0-09BB6B5069F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9168D63-69BB-9F46-8FFD-0C3DD3B5CF82}" type="pres">
      <dgm:prSet presAssocID="{2D76649E-4800-4683-B391-E0CD2A61F9E9}" presName="spacer" presStyleCnt="0"/>
      <dgm:spPr/>
    </dgm:pt>
    <dgm:pt modelId="{BE1F145E-131D-EE47-B6EE-B2E6C011573B}" type="pres">
      <dgm:prSet presAssocID="{D89349E4-6E21-4409-8A80-4D12E609C02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9F5422F-CF7D-8B44-90EE-3D7FCC1E4015}" type="presOf" srcId="{E250B47D-B857-4AAB-B885-9C7E1AC1A489}" destId="{2965604A-89BB-EE4B-A172-CEB0180041A1}" srcOrd="0" destOrd="0" presId="urn:microsoft.com/office/officeart/2005/8/layout/vList2"/>
    <dgm:cxn modelId="{D643C92F-3965-8B4D-86A6-8D4CBDEBCD11}" type="presOf" srcId="{D89349E4-6E21-4409-8A80-4D12E609C029}" destId="{BE1F145E-131D-EE47-B6EE-B2E6C011573B}" srcOrd="0" destOrd="0" presId="urn:microsoft.com/office/officeart/2005/8/layout/vList2"/>
    <dgm:cxn modelId="{B939B26B-9734-4644-915D-A1451A89F4CB}" srcId="{E250B47D-B857-4AAB-B885-9C7E1AC1A489}" destId="{DCAFEFA5-F1C6-424A-95BF-35934DAC8732}" srcOrd="0" destOrd="0" parTransId="{AC83EE3C-1C6F-4012-98C4-CC70872097EE}" sibTransId="{8759864B-10E0-4B8D-AA35-272FCDCFC193}"/>
    <dgm:cxn modelId="{17FFF572-6C73-D648-AE95-FF4CD110AE21}" type="presOf" srcId="{9FD16EE9-2B3A-4D8A-9AA0-09BB6B5069FD}" destId="{DDAA446C-FFE6-A84A-9889-98D44478FB3C}" srcOrd="0" destOrd="0" presId="urn:microsoft.com/office/officeart/2005/8/layout/vList2"/>
    <dgm:cxn modelId="{B985E87B-428D-7B4A-8A26-FB34546E4519}" type="presOf" srcId="{DCAFEFA5-F1C6-424A-95BF-35934DAC8732}" destId="{2062C2BB-CEB0-F34B-B7CE-AD8E65010BA3}" srcOrd="0" destOrd="0" presId="urn:microsoft.com/office/officeart/2005/8/layout/vList2"/>
    <dgm:cxn modelId="{3DDEA781-CE50-4E24-82F7-7DC126BEE47F}" srcId="{E250B47D-B857-4AAB-B885-9C7E1AC1A489}" destId="{D89349E4-6E21-4409-8A80-4D12E609C029}" srcOrd="2" destOrd="0" parTransId="{7795B1FA-26B7-48A9-BC10-A3B5425578D9}" sibTransId="{F81BEE67-901F-4219-8CA1-FF1ACA63A6EC}"/>
    <dgm:cxn modelId="{2EA77090-AB00-44FA-AAAB-E8FE4197C5D6}" srcId="{E250B47D-B857-4AAB-B885-9C7E1AC1A489}" destId="{9FD16EE9-2B3A-4D8A-9AA0-09BB6B5069FD}" srcOrd="1" destOrd="0" parTransId="{77AAB696-A9B1-4876-9EC6-B973FAB28F24}" sibTransId="{2D76649E-4800-4683-B391-E0CD2A61F9E9}"/>
    <dgm:cxn modelId="{611EF824-2E38-0A44-9F9F-B8094F114333}" type="presParOf" srcId="{2965604A-89BB-EE4B-A172-CEB0180041A1}" destId="{2062C2BB-CEB0-F34B-B7CE-AD8E65010BA3}" srcOrd="0" destOrd="0" presId="urn:microsoft.com/office/officeart/2005/8/layout/vList2"/>
    <dgm:cxn modelId="{D6AECB56-9E07-1445-A323-0731FAF204DD}" type="presParOf" srcId="{2965604A-89BB-EE4B-A172-CEB0180041A1}" destId="{2246F15B-CC80-CF47-BAFB-62B64B885176}" srcOrd="1" destOrd="0" presId="urn:microsoft.com/office/officeart/2005/8/layout/vList2"/>
    <dgm:cxn modelId="{F1459886-BAB5-484F-8519-5CD221BDD60A}" type="presParOf" srcId="{2965604A-89BB-EE4B-A172-CEB0180041A1}" destId="{DDAA446C-FFE6-A84A-9889-98D44478FB3C}" srcOrd="2" destOrd="0" presId="urn:microsoft.com/office/officeart/2005/8/layout/vList2"/>
    <dgm:cxn modelId="{16B59936-776A-054D-BCBD-C81E466BB7E4}" type="presParOf" srcId="{2965604A-89BB-EE4B-A172-CEB0180041A1}" destId="{E9168D63-69BB-9F46-8FFD-0C3DD3B5CF82}" srcOrd="3" destOrd="0" presId="urn:microsoft.com/office/officeart/2005/8/layout/vList2"/>
    <dgm:cxn modelId="{B73B835E-EA00-C34C-A2A5-8E7679B36FD4}" type="presParOf" srcId="{2965604A-89BB-EE4B-A172-CEB0180041A1}" destId="{BE1F145E-131D-EE47-B6EE-B2E6C011573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E15BA8-2446-7244-A08D-CDD51EA7739A}">
      <dsp:nvSpPr>
        <dsp:cNvPr id="0" name=""/>
        <dsp:cNvSpPr/>
      </dsp:nvSpPr>
      <dsp:spPr>
        <a:xfrm>
          <a:off x="0" y="1894"/>
          <a:ext cx="859666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3ED6FD-F8C1-644C-86AF-35DCF248193C}">
      <dsp:nvSpPr>
        <dsp:cNvPr id="0" name=""/>
        <dsp:cNvSpPr/>
      </dsp:nvSpPr>
      <dsp:spPr>
        <a:xfrm>
          <a:off x="0" y="1894"/>
          <a:ext cx="8596668" cy="646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3000" kern="1200" dirty="0"/>
            <a:t>Nascita </a:t>
          </a:r>
          <a:endParaRPr lang="en-US" sz="3000" kern="1200" dirty="0"/>
        </a:p>
      </dsp:txBody>
      <dsp:txXfrm>
        <a:off x="0" y="1894"/>
        <a:ext cx="8596668" cy="646163"/>
      </dsp:txXfrm>
    </dsp:sp>
    <dsp:sp modelId="{E4B060C3-38DB-264F-BA81-182F7C247DF1}">
      <dsp:nvSpPr>
        <dsp:cNvPr id="0" name=""/>
        <dsp:cNvSpPr/>
      </dsp:nvSpPr>
      <dsp:spPr>
        <a:xfrm>
          <a:off x="0" y="648058"/>
          <a:ext cx="859666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F68B5A-8327-B547-B31E-A67433E28B67}">
      <dsp:nvSpPr>
        <dsp:cNvPr id="0" name=""/>
        <dsp:cNvSpPr/>
      </dsp:nvSpPr>
      <dsp:spPr>
        <a:xfrm>
          <a:off x="0" y="648058"/>
          <a:ext cx="8596668" cy="646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3000" kern="1200"/>
            <a:t>Famiglia</a:t>
          </a:r>
          <a:endParaRPr lang="en-US" sz="3000" kern="1200"/>
        </a:p>
      </dsp:txBody>
      <dsp:txXfrm>
        <a:off x="0" y="648058"/>
        <a:ext cx="8596668" cy="646163"/>
      </dsp:txXfrm>
    </dsp:sp>
    <dsp:sp modelId="{12C4B36A-04A2-3C43-BC1A-4D04D97CD98A}">
      <dsp:nvSpPr>
        <dsp:cNvPr id="0" name=""/>
        <dsp:cNvSpPr/>
      </dsp:nvSpPr>
      <dsp:spPr>
        <a:xfrm>
          <a:off x="0" y="1294222"/>
          <a:ext cx="859666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1DE257-7080-164B-9E6E-FFBF2C2860BE}">
      <dsp:nvSpPr>
        <dsp:cNvPr id="0" name=""/>
        <dsp:cNvSpPr/>
      </dsp:nvSpPr>
      <dsp:spPr>
        <a:xfrm>
          <a:off x="0" y="1294222"/>
          <a:ext cx="8596668" cy="646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3000" kern="1200"/>
            <a:t>Lavori</a:t>
          </a:r>
          <a:endParaRPr lang="en-US" sz="3000" kern="1200"/>
        </a:p>
      </dsp:txBody>
      <dsp:txXfrm>
        <a:off x="0" y="1294222"/>
        <a:ext cx="8596668" cy="646163"/>
      </dsp:txXfrm>
    </dsp:sp>
    <dsp:sp modelId="{FB031F10-14CF-3D4D-ACA2-3519A2E201A8}">
      <dsp:nvSpPr>
        <dsp:cNvPr id="0" name=""/>
        <dsp:cNvSpPr/>
      </dsp:nvSpPr>
      <dsp:spPr>
        <a:xfrm>
          <a:off x="0" y="1940386"/>
          <a:ext cx="859666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33C5E1-C7B1-9641-AB5E-047D3DF5A3D1}">
      <dsp:nvSpPr>
        <dsp:cNvPr id="0" name=""/>
        <dsp:cNvSpPr/>
      </dsp:nvSpPr>
      <dsp:spPr>
        <a:xfrm>
          <a:off x="0" y="1940386"/>
          <a:ext cx="8596668" cy="646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3000" kern="1200"/>
            <a:t>Eremita </a:t>
          </a:r>
          <a:endParaRPr lang="en-US" sz="3000" kern="1200"/>
        </a:p>
      </dsp:txBody>
      <dsp:txXfrm>
        <a:off x="0" y="1940386"/>
        <a:ext cx="8596668" cy="646163"/>
      </dsp:txXfrm>
    </dsp:sp>
    <dsp:sp modelId="{09ECAD71-958A-994B-8B94-8958CBFA029B}">
      <dsp:nvSpPr>
        <dsp:cNvPr id="0" name=""/>
        <dsp:cNvSpPr/>
      </dsp:nvSpPr>
      <dsp:spPr>
        <a:xfrm>
          <a:off x="0" y="2586550"/>
          <a:ext cx="859666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79C389-18DC-1E44-B415-63D8A47A12B7}">
      <dsp:nvSpPr>
        <dsp:cNvPr id="0" name=""/>
        <dsp:cNvSpPr/>
      </dsp:nvSpPr>
      <dsp:spPr>
        <a:xfrm>
          <a:off x="0" y="2586550"/>
          <a:ext cx="8596668" cy="646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/>
            <a:t>Diventa</a:t>
          </a:r>
          <a:r>
            <a:rPr lang="en-US" sz="3000" kern="1200" dirty="0"/>
            <a:t> </a:t>
          </a:r>
          <a:r>
            <a:rPr lang="en-US" sz="3000" kern="1200" dirty="0" err="1"/>
            <a:t>santo</a:t>
          </a:r>
          <a:endParaRPr lang="en-US" sz="3000" kern="1200" dirty="0"/>
        </a:p>
      </dsp:txBody>
      <dsp:txXfrm>
        <a:off x="0" y="2586550"/>
        <a:ext cx="8596668" cy="646163"/>
      </dsp:txXfrm>
    </dsp:sp>
    <dsp:sp modelId="{DF6FCE72-026E-274B-A523-8E5E4C633694}">
      <dsp:nvSpPr>
        <dsp:cNvPr id="0" name=""/>
        <dsp:cNvSpPr/>
      </dsp:nvSpPr>
      <dsp:spPr>
        <a:xfrm>
          <a:off x="0" y="3232714"/>
          <a:ext cx="859666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B377B6-92E9-0444-8500-FE063BC31164}">
      <dsp:nvSpPr>
        <dsp:cNvPr id="0" name=""/>
        <dsp:cNvSpPr/>
      </dsp:nvSpPr>
      <dsp:spPr>
        <a:xfrm>
          <a:off x="0" y="3232714"/>
          <a:ext cx="8596668" cy="646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Un </a:t>
          </a:r>
          <a:r>
            <a:rPr lang="en-US" sz="3000" kern="1200" dirty="0" err="1"/>
            <a:t>mito</a:t>
          </a:r>
          <a:r>
            <a:rPr lang="en-US" sz="3000" kern="1200" dirty="0"/>
            <a:t> </a:t>
          </a:r>
          <a:r>
            <a:rPr lang="en-US" sz="3000" kern="1200" dirty="0" err="1"/>
            <a:t>realmente</a:t>
          </a:r>
          <a:r>
            <a:rPr lang="en-US" sz="3000" kern="1200" dirty="0"/>
            <a:t> </a:t>
          </a:r>
          <a:r>
            <a:rPr lang="en-US" sz="3000" kern="1200" dirty="0" err="1"/>
            <a:t>esistito</a:t>
          </a:r>
          <a:endParaRPr lang="en-US" sz="3000" kern="1200" dirty="0"/>
        </a:p>
      </dsp:txBody>
      <dsp:txXfrm>
        <a:off x="0" y="3232714"/>
        <a:ext cx="8596668" cy="6461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62C2BB-CEB0-F34B-B7CE-AD8E65010BA3}">
      <dsp:nvSpPr>
        <dsp:cNvPr id="0" name=""/>
        <dsp:cNvSpPr/>
      </dsp:nvSpPr>
      <dsp:spPr>
        <a:xfrm>
          <a:off x="0" y="34140"/>
          <a:ext cx="6628804" cy="15795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3000" kern="1200" dirty="0"/>
            <a:t>Contadino</a:t>
          </a:r>
          <a:endParaRPr lang="en-US" sz="3000" kern="1200" dirty="0"/>
        </a:p>
      </dsp:txBody>
      <dsp:txXfrm>
        <a:off x="77105" y="111245"/>
        <a:ext cx="6474594" cy="1425290"/>
      </dsp:txXfrm>
    </dsp:sp>
    <dsp:sp modelId="{DDAA446C-FFE6-A84A-9889-98D44478FB3C}">
      <dsp:nvSpPr>
        <dsp:cNvPr id="0" name=""/>
        <dsp:cNvSpPr/>
      </dsp:nvSpPr>
      <dsp:spPr>
        <a:xfrm>
          <a:off x="0" y="1700040"/>
          <a:ext cx="6628804" cy="1579500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3000" kern="1200"/>
            <a:t>Soldato e ufficiale nelle guerre dei confederati contro gli Asburgo (1440-1444)</a:t>
          </a:r>
          <a:endParaRPr lang="en-US" sz="3000" kern="1200"/>
        </a:p>
      </dsp:txBody>
      <dsp:txXfrm>
        <a:off x="77105" y="1777145"/>
        <a:ext cx="6474594" cy="1425290"/>
      </dsp:txXfrm>
    </dsp:sp>
    <dsp:sp modelId="{BE1F145E-131D-EE47-B6EE-B2E6C011573B}">
      <dsp:nvSpPr>
        <dsp:cNvPr id="0" name=""/>
        <dsp:cNvSpPr/>
      </dsp:nvSpPr>
      <dsp:spPr>
        <a:xfrm>
          <a:off x="0" y="3365940"/>
          <a:ext cx="6628804" cy="157950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3000" kern="1200"/>
            <a:t>Giudice, consigliere e deputato della Dieta federale</a:t>
          </a:r>
          <a:endParaRPr lang="en-US" sz="3000" kern="1200"/>
        </a:p>
      </dsp:txBody>
      <dsp:txXfrm>
        <a:off x="77105" y="3443045"/>
        <a:ext cx="6474594" cy="14252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-pics.ethz.ch/index/ETHBIB.Bildarchiv../ETHBIB.Bildarchiv_PK_002140_558506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_gClwy3mPs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347425-6B1D-47E2-A3D5-FB10660022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324" y="2404531"/>
            <a:ext cx="7766936" cy="1646302"/>
          </a:xfrm>
        </p:spPr>
        <p:txBody>
          <a:bodyPr/>
          <a:lstStyle/>
          <a:p>
            <a:r>
              <a:rPr lang="it-CH" sz="7200" dirty="0"/>
              <a:t>Nicolao della </a:t>
            </a:r>
            <a:r>
              <a:rPr lang="it-CH" sz="7200" dirty="0" err="1"/>
              <a:t>Flüe</a:t>
            </a:r>
            <a:endParaRPr lang="it-CH" sz="72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524FA92-6EAA-4E96-9858-7A3FDF2C57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6070" y="4103103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it-CH" sz="4000" dirty="0"/>
              <a:t> Il patrono della Svizzera</a:t>
            </a:r>
          </a:p>
          <a:p>
            <a:r>
              <a:rPr lang="it-CH" sz="1600" dirty="0"/>
              <a:t>Morgana, Katerina	2F  11.03.2022  </a:t>
            </a:r>
          </a:p>
        </p:txBody>
      </p:sp>
    </p:spTree>
    <p:extLst>
      <p:ext uri="{BB962C8B-B14F-4D97-AF65-F5344CB8AC3E}">
        <p14:creationId xmlns:p14="http://schemas.microsoft.com/office/powerpoint/2010/main" val="17884498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3609A6-814C-4F72-9D0B-BD90F8124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03068"/>
            <a:ext cx="8596668" cy="1320800"/>
          </a:xfrm>
        </p:spPr>
        <p:txBody>
          <a:bodyPr>
            <a:normAutofit/>
          </a:bodyPr>
          <a:lstStyle/>
          <a:p>
            <a:r>
              <a:rPr lang="it-CH" sz="7200" dirty="0"/>
              <a:t>Indice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CC46FC2C-9963-2FCC-E582-8628ABB959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1012773"/>
              </p:ext>
            </p:extLst>
          </p:nvPr>
        </p:nvGraphicFramePr>
        <p:xfrm>
          <a:off x="677334" y="2160589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58316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2D75D8-7239-4DA6-8CA6-232F04F69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34" y="609600"/>
            <a:ext cx="3737268" cy="1320800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it-CH" sz="4000" dirty="0"/>
              <a:t>Nascita</a:t>
            </a:r>
            <a:br>
              <a:rPr lang="it-CH" sz="2800" dirty="0"/>
            </a:br>
            <a:br>
              <a:rPr lang="it-CH" sz="2800" dirty="0"/>
            </a:br>
            <a:endParaRPr lang="it-CH" sz="2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338BFE-1069-4963-B120-AEE16CFB0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9563" y="2160589"/>
            <a:ext cx="4064439" cy="3880773"/>
          </a:xfrm>
        </p:spPr>
        <p:txBody>
          <a:bodyPr>
            <a:normAutofit/>
          </a:bodyPr>
          <a:lstStyle/>
          <a:p>
            <a:r>
              <a:rPr lang="it-CH" dirty="0"/>
              <a:t>Nasce il 21 marzo, nel 1417</a:t>
            </a:r>
          </a:p>
          <a:p>
            <a:r>
              <a:rPr lang="it-CH" dirty="0"/>
              <a:t>A </a:t>
            </a:r>
            <a:r>
              <a:rPr lang="it-CH" dirty="0" err="1"/>
              <a:t>Flüeli</a:t>
            </a:r>
            <a:r>
              <a:rPr lang="it-CH" dirty="0"/>
              <a:t>, in piccolo paesino nel cantone </a:t>
            </a:r>
            <a:r>
              <a:rPr lang="it-CH" dirty="0" err="1"/>
              <a:t>Untervaldo</a:t>
            </a:r>
            <a:endParaRPr lang="it-CH" dirty="0"/>
          </a:p>
          <a:p>
            <a:r>
              <a:rPr lang="it-CH" dirty="0"/>
              <a:t>I suoi genitori sono:</a:t>
            </a:r>
          </a:p>
          <a:p>
            <a:pPr marL="0" indent="0">
              <a:buNone/>
            </a:pPr>
            <a:r>
              <a:rPr lang="it-CH" dirty="0"/>
              <a:t>    -</a:t>
            </a:r>
            <a:r>
              <a:rPr lang="it-CH" dirty="0" err="1"/>
              <a:t>Hemma</a:t>
            </a:r>
            <a:r>
              <a:rPr lang="it-CH" dirty="0"/>
              <a:t> </a:t>
            </a:r>
            <a:r>
              <a:rPr lang="it-CH" dirty="0" err="1"/>
              <a:t>Ruobert</a:t>
            </a:r>
            <a:endParaRPr lang="it-CH" dirty="0"/>
          </a:p>
          <a:p>
            <a:pPr marL="0" indent="0">
              <a:buNone/>
            </a:pPr>
            <a:r>
              <a:rPr lang="it-CH" dirty="0"/>
              <a:t>    -</a:t>
            </a:r>
            <a:r>
              <a:rPr lang="it-CH" dirty="0" err="1"/>
              <a:t>Henrich</a:t>
            </a:r>
            <a:r>
              <a:rPr lang="it-CH" dirty="0"/>
              <a:t> von </a:t>
            </a:r>
            <a:r>
              <a:rPr lang="it-CH" dirty="0" err="1"/>
              <a:t>Flüe</a:t>
            </a:r>
            <a:endParaRPr lang="it-CH" dirty="0"/>
          </a:p>
          <a:p>
            <a:pPr marL="0" indent="0">
              <a:buNone/>
            </a:pPr>
            <a:endParaRPr lang="it-CH" dirty="0"/>
          </a:p>
          <a:p>
            <a:pPr marL="0" indent="0">
              <a:buNone/>
            </a:pPr>
            <a:endParaRPr lang="it-CH" dirty="0"/>
          </a:p>
          <a:p>
            <a:pPr marL="0" indent="0">
              <a:buNone/>
            </a:pPr>
            <a:endParaRPr lang="it-CH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1ECECBBD-638E-4E69-B2FD-A7319B8823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5224" r="24626"/>
          <a:stretch/>
        </p:blipFill>
        <p:spPr>
          <a:xfrm>
            <a:off x="20" y="-1"/>
            <a:ext cx="5209543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391684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scultura&#10;&#10;Descrizione generata automaticamente">
            <a:extLst>
              <a:ext uri="{FF2B5EF4-FFF2-40B4-BE49-F238E27FC236}">
                <a16:creationId xmlns:a16="http://schemas.microsoft.com/office/drawing/2014/main" id="{914484B6-3F9D-A342-98E6-42BC9F6E1D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022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7DE8B038-3286-4703-8E55-DC0A218F3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3851123" cy="1320800"/>
          </a:xfrm>
        </p:spPr>
        <p:txBody>
          <a:bodyPr>
            <a:normAutofit/>
          </a:bodyPr>
          <a:lstStyle/>
          <a:p>
            <a:r>
              <a:rPr lang="it-CH" dirty="0"/>
              <a:t>Famiglia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814A87-047C-4B34-9BCC-E8263ABDC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3851122" cy="3880773"/>
          </a:xfrm>
        </p:spPr>
        <p:txBody>
          <a:bodyPr>
            <a:normAutofit/>
          </a:bodyPr>
          <a:lstStyle/>
          <a:p>
            <a:r>
              <a:rPr lang="it-CH" sz="2000" dirty="0"/>
              <a:t>Si sposa con Dorotea Wyss di Schwendi</a:t>
            </a:r>
          </a:p>
          <a:p>
            <a:r>
              <a:rPr lang="it-CH" sz="2000" dirty="0"/>
              <a:t>Con lei ebbe 10 figli </a:t>
            </a:r>
          </a:p>
          <a:p>
            <a:r>
              <a:rPr lang="it-CH" sz="2000" dirty="0"/>
              <a:t>Dorothea morì nel 1495/1496</a:t>
            </a:r>
          </a:p>
          <a:p>
            <a:endParaRPr lang="it-CH" dirty="0"/>
          </a:p>
          <a:p>
            <a:endParaRPr lang="it-CH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52138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27F5EBA-A72E-7A42-AA2E-E37A3A1E7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616" y="1387839"/>
            <a:ext cx="3547581" cy="4093028"/>
          </a:xfrm>
        </p:spPr>
        <p:txBody>
          <a:bodyPr anchor="ctr">
            <a:normAutofit/>
          </a:bodyPr>
          <a:lstStyle/>
          <a:p>
            <a:r>
              <a:rPr lang="it-CH" sz="4400" dirty="0"/>
              <a:t>Lavori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CA137A7A-3BF6-16F4-E75D-78B60962A6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2535576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92789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B5B64A-9A6C-AA46-8EBE-179A606ED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5214" y="361025"/>
            <a:ext cx="3737268" cy="1320800"/>
          </a:xfrm>
        </p:spPr>
        <p:txBody>
          <a:bodyPr>
            <a:normAutofit/>
          </a:bodyPr>
          <a:lstStyle/>
          <a:p>
            <a:r>
              <a:rPr lang="it-CH" dirty="0"/>
              <a:t>Eremita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3350A5-5932-BD47-943F-3B8446792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9563" y="1180730"/>
            <a:ext cx="4408570" cy="523135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it-CH" dirty="0"/>
              <a:t>Venne istituito con la mistica di un suo amico, Heimo </a:t>
            </a:r>
            <a:r>
              <a:rPr lang="it-CH" dirty="0" err="1"/>
              <a:t>am</a:t>
            </a:r>
            <a:r>
              <a:rPr lang="it-CH" dirty="0"/>
              <a:t> </a:t>
            </a:r>
            <a:r>
              <a:rPr lang="it-CH" dirty="0" err="1"/>
              <a:t>Grund</a:t>
            </a:r>
            <a:endParaRPr lang="it-CH" dirty="0"/>
          </a:p>
          <a:p>
            <a:pPr>
              <a:lnSpc>
                <a:spcPct val="90000"/>
              </a:lnSpc>
            </a:pPr>
            <a:r>
              <a:rPr lang="it-CH" dirty="0"/>
              <a:t>1467: chiese alla moglie di poter lasciare la famiglia per ritirarsi in solitudine</a:t>
            </a:r>
          </a:p>
          <a:p>
            <a:pPr>
              <a:lnSpc>
                <a:spcPct val="90000"/>
              </a:lnSpc>
            </a:pPr>
            <a:r>
              <a:rPr lang="it-CH" dirty="0"/>
              <a:t>Il 16 ottobre  ricevette il consenso e lasciò a casa i suoi famigliari </a:t>
            </a:r>
          </a:p>
          <a:p>
            <a:pPr>
              <a:lnSpc>
                <a:spcPct val="90000"/>
              </a:lnSpc>
            </a:pPr>
            <a:r>
              <a:rPr lang="it-CH" dirty="0"/>
              <a:t>Visse 20 anni in solitudine a meditare</a:t>
            </a:r>
          </a:p>
          <a:p>
            <a:pPr>
              <a:lnSpc>
                <a:spcPct val="90000"/>
              </a:lnSpc>
            </a:pPr>
            <a:r>
              <a:rPr lang="it-CH" dirty="0"/>
              <a:t>In una fonte Geiler di Kaisersberg gli chiese se non avesse paura di sbagliarsi ma lui rispose che non è possibile se si ha l’umiltà e la fede</a:t>
            </a:r>
          </a:p>
          <a:p>
            <a:pPr>
              <a:lnSpc>
                <a:spcPct val="90000"/>
              </a:lnSpc>
            </a:pPr>
            <a:r>
              <a:rPr lang="it-CH" dirty="0"/>
              <a:t>Si ritirò al Ranft e si nutrì solo di Santissimo Sacramento fino alla morte il 24 marzo 1487</a:t>
            </a:r>
          </a:p>
          <a:p>
            <a:pPr marL="0" indent="0">
              <a:lnSpc>
                <a:spcPct val="90000"/>
              </a:lnSpc>
              <a:buNone/>
            </a:pPr>
            <a:br>
              <a:rPr lang="it-CH" dirty="0"/>
            </a:br>
            <a:endParaRPr lang="it-CH" dirty="0"/>
          </a:p>
        </p:txBody>
      </p:sp>
      <p:pic>
        <p:nvPicPr>
          <p:cNvPr id="5" name="Immagine 4" descr="Immagine che contiene testo, persona&#10;&#10;Descrizione generata automaticamente">
            <a:extLst>
              <a:ext uri="{FF2B5EF4-FFF2-40B4-BE49-F238E27FC236}">
                <a16:creationId xmlns:a16="http://schemas.microsoft.com/office/drawing/2014/main" id="{05F3E1EF-779F-224B-864C-16324C48FE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8645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955424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C2FB549-A019-A447-ACB3-34D5A8823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1723" y="609600"/>
            <a:ext cx="4512989" cy="1598762"/>
          </a:xfrm>
        </p:spPr>
        <p:txBody>
          <a:bodyPr anchor="ctr">
            <a:normAutofit/>
          </a:bodyPr>
          <a:lstStyle/>
          <a:p>
            <a:r>
              <a:rPr lang="it-CH" dirty="0">
                <a:solidFill>
                  <a:srgbClr val="FFFFFF"/>
                </a:solidFill>
              </a:rPr>
              <a:t>Diventa Santo</a:t>
            </a:r>
          </a:p>
        </p:txBody>
      </p:sp>
      <p:pic>
        <p:nvPicPr>
          <p:cNvPr id="5" name="Immagine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D8594FE5-9AF4-034F-87AD-346BB66A00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788" y="1168399"/>
            <a:ext cx="3593700" cy="4610101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CD4E0E-D9ED-9C48-A4E2-9DA9DE340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1725" y="2208362"/>
            <a:ext cx="4512988" cy="3946905"/>
          </a:xfrm>
        </p:spPr>
        <p:txBody>
          <a:bodyPr anchor="t">
            <a:noAutofit/>
          </a:bodyPr>
          <a:lstStyle/>
          <a:p>
            <a:r>
              <a:rPr lang="it-CH" sz="2000" dirty="0">
                <a:solidFill>
                  <a:srgbClr val="FFFFFF"/>
                </a:solidFill>
              </a:rPr>
              <a:t>Il 15 maggio 1947 viene canonizzato da papà Pio XII che lo proclama anche patrono della Svizzera</a:t>
            </a:r>
          </a:p>
          <a:p>
            <a:endParaRPr lang="it-CH" sz="2000" dirty="0">
              <a:solidFill>
                <a:srgbClr val="FFFFFF"/>
              </a:solidFill>
            </a:endParaRPr>
          </a:p>
          <a:p>
            <a:r>
              <a:rPr lang="it-CH" sz="2000" dirty="0">
                <a:solidFill>
                  <a:srgbClr val="FFFFFF"/>
                </a:solidFill>
              </a:rPr>
              <a:t>IL 25 settembre viene festeggiato dalla popolazione svizzera, la chiesa cattolica lo venera il 21 marzo mantre un’altra ricorrenza è il 22 marzo per i Vetero-cattolici</a:t>
            </a:r>
          </a:p>
        </p:txBody>
      </p:sp>
    </p:spTree>
    <p:extLst>
      <p:ext uri="{BB962C8B-B14F-4D97-AF65-F5344CB8AC3E}">
        <p14:creationId xmlns:p14="http://schemas.microsoft.com/office/powerpoint/2010/main" val="40951175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555D6B-BE90-4746-9F01-314BAC634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 dirty="0"/>
              <a:t>Un mito realmente esistito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FB2920-8DD0-4B42-A48F-77874322F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CH" sz="2000" dirty="0"/>
          </a:p>
          <a:p>
            <a:r>
              <a:rPr lang="it-CH" sz="2000" dirty="0"/>
              <a:t>Non è una leggenda</a:t>
            </a:r>
          </a:p>
          <a:p>
            <a:r>
              <a:rPr lang="it-CH" sz="2000" dirty="0"/>
              <a:t>Una sua lontana discendente abita in Ticino</a:t>
            </a:r>
          </a:p>
          <a:p>
            <a:endParaRPr lang="it-CH" sz="2000" dirty="0"/>
          </a:p>
          <a:p>
            <a:endParaRPr lang="it-CH" sz="2000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B7D4A164-96B2-4C6B-9741-DA321C57E7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4504" y="1669002"/>
            <a:ext cx="3252460" cy="429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7424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8E0C5E-5CFA-4EC7-AFA5-ADD744C17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CH" sz="4400" dirty="0"/>
              <a:t>Video</a:t>
            </a:r>
          </a:p>
        </p:txBody>
      </p:sp>
      <p:pic>
        <p:nvPicPr>
          <p:cNvPr id="4" name="Elementi multimediali online 3" title="Gli Svizzeri - Nicolao della Flüe">
            <a:hlinkClick r:id="" action="ppaction://media"/>
            <a:extLst>
              <a:ext uri="{FF2B5EF4-FFF2-40B4-BE49-F238E27FC236}">
                <a16:creationId xmlns:a16="http://schemas.microsoft.com/office/drawing/2014/main" id="{03B3D731-3C12-46B4-85FA-CB31D90104B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25241" y="2299454"/>
            <a:ext cx="5445571" cy="306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7630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111</TotalTime>
  <Words>255</Words>
  <Application>Microsoft Office PowerPoint</Application>
  <PresentationFormat>Widescreen</PresentationFormat>
  <Paragraphs>42</Paragraphs>
  <Slides>9</Slides>
  <Notes>0</Notes>
  <HiddenSlides>0</HiddenSlides>
  <MMClips>1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Sfaccettatura</vt:lpstr>
      <vt:lpstr>Nicolao della Flüe</vt:lpstr>
      <vt:lpstr>Indice</vt:lpstr>
      <vt:lpstr>Nascita  </vt:lpstr>
      <vt:lpstr>Famiglia </vt:lpstr>
      <vt:lpstr>Lavori</vt:lpstr>
      <vt:lpstr>Eremita</vt:lpstr>
      <vt:lpstr>Diventa Santo</vt:lpstr>
      <vt:lpstr>Un mito realmente esistito</vt:lpstr>
      <vt:lpstr>Video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Nicolao della Flüe</dc:title>
  <dc:creator>greta26ginevra@outlook.it</dc:creator>
  <cp:lastModifiedBy>Flavio</cp:lastModifiedBy>
  <cp:revision>13</cp:revision>
  <cp:lastPrinted>2022-03-24T20:21:26Z</cp:lastPrinted>
  <dcterms:created xsi:type="dcterms:W3CDTF">2022-03-24T10:45:41Z</dcterms:created>
  <dcterms:modified xsi:type="dcterms:W3CDTF">2022-03-24T20:23:36Z</dcterms:modified>
</cp:coreProperties>
</file>