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1" r:id="rId4"/>
    <p:sldId id="262" r:id="rId5"/>
    <p:sldId id="263"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169965-8548-4F5D-900F-C6B498E2CEAC}">
          <p14:sldIdLst>
            <p14:sldId id="256"/>
            <p14:sldId id="257"/>
            <p14:sldId id="261"/>
            <p14:sldId id="262"/>
            <p14:sldId id="263"/>
          </p14:sldIdLst>
        </p14:section>
        <p14:section name="Untitled Section" id="{7C8F98A3-A63D-46A5-ABF0-257C8D558560}">
          <p14:sldIdLst>
            <p14:sldId id="258"/>
          </p14:sldIdLst>
        </p14:section>
        <p14:section name="Untitled Section" id="{48832D03-A7AE-491C-B644-E6AC23DC3AF3}">
          <p14:sldIdLst>
            <p14:sldId id="259"/>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A75AD6"/>
    <a:srgbClr val="FF99FF"/>
    <a:srgbClr val="66FF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377" autoAdjust="0"/>
  </p:normalViewPr>
  <p:slideViewPr>
    <p:cSldViewPr snapToGrid="0">
      <p:cViewPr varScale="1">
        <p:scale>
          <a:sx n="107" d="100"/>
          <a:sy n="107" d="100"/>
        </p:scale>
        <p:origin x="776"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1A98F-3321-4116-AED1-4CACCF090293}" type="doc">
      <dgm:prSet loTypeId="urn:microsoft.com/office/officeart/2005/8/layout/bList2" loCatId="list" qsTypeId="urn:microsoft.com/office/officeart/2005/8/quickstyle/3d7" qsCatId="3D" csTypeId="urn:microsoft.com/office/officeart/2005/8/colors/accent5_1" csCatId="accent5" phldr="1"/>
      <dgm:spPr/>
    </dgm:pt>
    <dgm:pt modelId="{5EABED4D-D0B4-4EAD-B199-4E0944AC99D5}">
      <dgm:prSet phldrT="[Text]"/>
      <dgm:spPr/>
      <dgm:t>
        <a:bodyPr/>
        <a:lstStyle/>
        <a:p>
          <a:r>
            <a:rPr lang="it-CH" dirty="0"/>
            <a:t>pennarelini</a:t>
          </a:r>
          <a:endParaRPr lang="en-US" dirty="0"/>
        </a:p>
      </dgm:t>
    </dgm:pt>
    <dgm:pt modelId="{AC171225-1868-44AD-80BF-E3BC44EB5397}" type="parTrans" cxnId="{FC2351A0-2AD1-4F39-9D19-A4F8B023F19A}">
      <dgm:prSet/>
      <dgm:spPr/>
      <dgm:t>
        <a:bodyPr/>
        <a:lstStyle/>
        <a:p>
          <a:endParaRPr lang="en-US"/>
        </a:p>
      </dgm:t>
    </dgm:pt>
    <dgm:pt modelId="{30332891-A3CA-4516-830B-9ACF88B70431}" type="sibTrans" cxnId="{FC2351A0-2AD1-4F39-9D19-A4F8B023F19A}">
      <dgm:prSet/>
      <dgm:spPr/>
      <dgm:t>
        <a:bodyPr/>
        <a:lstStyle/>
        <a:p>
          <a:endParaRPr lang="en-US"/>
        </a:p>
      </dgm:t>
    </dgm:pt>
    <dgm:pt modelId="{2934C571-6269-487D-BAC1-BD48D42ACC43}">
      <dgm:prSet phldrT="[Text]"/>
      <dgm:spPr/>
      <dgm:t>
        <a:bodyPr/>
        <a:lstStyle/>
        <a:p>
          <a:r>
            <a:rPr lang="it-CH" dirty="0"/>
            <a:t>Stabilo boss</a:t>
          </a:r>
          <a:endParaRPr lang="en-US" dirty="0"/>
        </a:p>
      </dgm:t>
    </dgm:pt>
    <dgm:pt modelId="{32EB6CEA-EA1C-4D17-A6CC-77D42A9A296D}" type="parTrans" cxnId="{27254C0E-260B-44A4-A88A-A073DACCBC9D}">
      <dgm:prSet/>
      <dgm:spPr/>
      <dgm:t>
        <a:bodyPr/>
        <a:lstStyle/>
        <a:p>
          <a:endParaRPr lang="en-US"/>
        </a:p>
      </dgm:t>
    </dgm:pt>
    <dgm:pt modelId="{7F3B5737-8991-4096-9916-396ED7D5C175}" type="sibTrans" cxnId="{27254C0E-260B-44A4-A88A-A073DACCBC9D}">
      <dgm:prSet/>
      <dgm:spPr/>
      <dgm:t>
        <a:bodyPr/>
        <a:lstStyle/>
        <a:p>
          <a:endParaRPr lang="en-US"/>
        </a:p>
      </dgm:t>
    </dgm:pt>
    <dgm:pt modelId="{29FEFAC7-1F48-4057-81B8-905DBC4B2767}">
      <dgm:prSet/>
      <dgm:spPr/>
      <dgm:t>
        <a:bodyPr/>
        <a:lstStyle/>
        <a:p>
          <a:r>
            <a:rPr lang="it-CH" dirty="0"/>
            <a:t>Sono fini e indispensabili per scrivere titoli</a:t>
          </a:r>
          <a:endParaRPr lang="en-US" dirty="0"/>
        </a:p>
      </dgm:t>
    </dgm:pt>
    <dgm:pt modelId="{34BB8C75-B0D7-401F-B6AB-02E7D0F6CD1E}" type="parTrans" cxnId="{6B57F09A-318B-4B59-9140-E10849292614}">
      <dgm:prSet/>
      <dgm:spPr/>
      <dgm:t>
        <a:bodyPr/>
        <a:lstStyle/>
        <a:p>
          <a:endParaRPr lang="en-US"/>
        </a:p>
      </dgm:t>
    </dgm:pt>
    <dgm:pt modelId="{7729B517-FF01-474A-887B-D72E98AC1203}" type="sibTrans" cxnId="{6B57F09A-318B-4B59-9140-E10849292614}">
      <dgm:prSet/>
      <dgm:spPr/>
      <dgm:t>
        <a:bodyPr/>
        <a:lstStyle/>
        <a:p>
          <a:endParaRPr lang="en-US"/>
        </a:p>
      </dgm:t>
    </dgm:pt>
    <dgm:pt modelId="{4053A26D-518D-430A-BD78-C0B4DBC83296}">
      <dgm:prSet/>
      <dgm:spPr/>
      <dgm:t>
        <a:bodyPr/>
        <a:lstStyle/>
        <a:p>
          <a:r>
            <a:rPr lang="it-CH" dirty="0"/>
            <a:t>Serve per marcare e colorare le varie decorazioni</a:t>
          </a:r>
          <a:endParaRPr lang="en-US" dirty="0"/>
        </a:p>
      </dgm:t>
    </dgm:pt>
    <dgm:pt modelId="{0BFBCD49-3329-4B26-A635-3248C08A4E06}" type="parTrans" cxnId="{68CFC2DB-6FE9-4F3C-86E9-63F89FF55537}">
      <dgm:prSet/>
      <dgm:spPr/>
      <dgm:t>
        <a:bodyPr/>
        <a:lstStyle/>
        <a:p>
          <a:endParaRPr lang="en-US"/>
        </a:p>
      </dgm:t>
    </dgm:pt>
    <dgm:pt modelId="{127944D9-B2E4-4EA8-B9A2-FA902467B5B4}" type="sibTrans" cxnId="{68CFC2DB-6FE9-4F3C-86E9-63F89FF55537}">
      <dgm:prSet/>
      <dgm:spPr/>
      <dgm:t>
        <a:bodyPr/>
        <a:lstStyle/>
        <a:p>
          <a:endParaRPr lang="en-US"/>
        </a:p>
      </dgm:t>
    </dgm:pt>
    <dgm:pt modelId="{1E2F8DA2-CAAF-4FD8-A3B7-E17D45B3E139}" type="pres">
      <dgm:prSet presAssocID="{CF51A98F-3321-4116-AED1-4CACCF090293}" presName="diagram" presStyleCnt="0">
        <dgm:presLayoutVars>
          <dgm:dir/>
          <dgm:animLvl val="lvl"/>
          <dgm:resizeHandles val="exact"/>
        </dgm:presLayoutVars>
      </dgm:prSet>
      <dgm:spPr/>
    </dgm:pt>
    <dgm:pt modelId="{6793E34A-79B7-4798-A991-EC6848AACA41}" type="pres">
      <dgm:prSet presAssocID="{5EABED4D-D0B4-4EAD-B199-4E0944AC99D5}" presName="compNode" presStyleCnt="0"/>
      <dgm:spPr/>
    </dgm:pt>
    <dgm:pt modelId="{4A12818A-3519-4AA3-BCA9-5ECD6EE09474}" type="pres">
      <dgm:prSet presAssocID="{5EABED4D-D0B4-4EAD-B199-4E0944AC99D5}" presName="childRect" presStyleLbl="bgAcc1" presStyleIdx="0" presStyleCnt="2">
        <dgm:presLayoutVars>
          <dgm:bulletEnabled val="1"/>
        </dgm:presLayoutVars>
      </dgm:prSet>
      <dgm:spPr/>
    </dgm:pt>
    <dgm:pt modelId="{1FE3848A-C147-4B17-BDE4-E29D61F1FC38}" type="pres">
      <dgm:prSet presAssocID="{5EABED4D-D0B4-4EAD-B199-4E0944AC99D5}" presName="parentText" presStyleLbl="node1" presStyleIdx="0" presStyleCnt="0">
        <dgm:presLayoutVars>
          <dgm:chMax val="0"/>
          <dgm:bulletEnabled val="1"/>
        </dgm:presLayoutVars>
      </dgm:prSet>
      <dgm:spPr/>
    </dgm:pt>
    <dgm:pt modelId="{186B6BE0-4B05-4AD5-939F-7BD8A60DF30F}" type="pres">
      <dgm:prSet presAssocID="{5EABED4D-D0B4-4EAD-B199-4E0944AC99D5}" presName="parentRect" presStyleLbl="alignNode1" presStyleIdx="0" presStyleCnt="2"/>
      <dgm:spPr/>
    </dgm:pt>
    <dgm:pt modelId="{D11EDBD1-0D17-4228-ACD9-B5781AE876AD}" type="pres">
      <dgm:prSet presAssocID="{5EABED4D-D0B4-4EAD-B199-4E0944AC99D5}" presName="adorn" presStyleLbl="fgAccFollowNode1" presStyleIdx="0" presStyleCnt="2"/>
      <dgm:spPr/>
    </dgm:pt>
    <dgm:pt modelId="{ABD91D3B-DC92-427A-A4ED-B10D7F27AA14}" type="pres">
      <dgm:prSet presAssocID="{30332891-A3CA-4516-830B-9ACF88B70431}" presName="sibTrans" presStyleLbl="sibTrans2D1" presStyleIdx="0" presStyleCnt="0"/>
      <dgm:spPr/>
    </dgm:pt>
    <dgm:pt modelId="{954923A1-8F59-48AF-963F-18641D21B03E}" type="pres">
      <dgm:prSet presAssocID="{2934C571-6269-487D-BAC1-BD48D42ACC43}" presName="compNode" presStyleCnt="0"/>
      <dgm:spPr/>
    </dgm:pt>
    <dgm:pt modelId="{3F37AF76-E4CE-4D4E-9D50-603081237B4D}" type="pres">
      <dgm:prSet presAssocID="{2934C571-6269-487D-BAC1-BD48D42ACC43}" presName="childRect" presStyleLbl="bgAcc1" presStyleIdx="1" presStyleCnt="2">
        <dgm:presLayoutVars>
          <dgm:bulletEnabled val="1"/>
        </dgm:presLayoutVars>
      </dgm:prSet>
      <dgm:spPr/>
    </dgm:pt>
    <dgm:pt modelId="{0ABAFF04-EB18-4882-87C8-51B3927DCF8F}" type="pres">
      <dgm:prSet presAssocID="{2934C571-6269-487D-BAC1-BD48D42ACC43}" presName="parentText" presStyleLbl="node1" presStyleIdx="0" presStyleCnt="0">
        <dgm:presLayoutVars>
          <dgm:chMax val="0"/>
          <dgm:bulletEnabled val="1"/>
        </dgm:presLayoutVars>
      </dgm:prSet>
      <dgm:spPr/>
    </dgm:pt>
    <dgm:pt modelId="{C0EB5596-1A42-4431-9972-C06062AF6345}" type="pres">
      <dgm:prSet presAssocID="{2934C571-6269-487D-BAC1-BD48D42ACC43}" presName="parentRect" presStyleLbl="alignNode1" presStyleIdx="1" presStyleCnt="2"/>
      <dgm:spPr/>
    </dgm:pt>
    <dgm:pt modelId="{7D1E96B9-7221-49F9-92A8-4E6CC5938EBC}" type="pres">
      <dgm:prSet presAssocID="{2934C571-6269-487D-BAC1-BD48D42ACC43}" presName="adorn" presStyleLbl="fgAccFollowNode1" presStyleIdx="1" presStyleCnt="2"/>
      <dgm:spPr/>
    </dgm:pt>
  </dgm:ptLst>
  <dgm:cxnLst>
    <dgm:cxn modelId="{1974F406-5B42-478C-85C9-844C43ED5F84}" type="presOf" srcId="{30332891-A3CA-4516-830B-9ACF88B70431}" destId="{ABD91D3B-DC92-427A-A4ED-B10D7F27AA14}" srcOrd="0" destOrd="0" presId="urn:microsoft.com/office/officeart/2005/8/layout/bList2"/>
    <dgm:cxn modelId="{F29B510A-F125-48AB-8BC9-99EACC7A0A1D}" type="presOf" srcId="{5EABED4D-D0B4-4EAD-B199-4E0944AC99D5}" destId="{1FE3848A-C147-4B17-BDE4-E29D61F1FC38}" srcOrd="0" destOrd="0" presId="urn:microsoft.com/office/officeart/2005/8/layout/bList2"/>
    <dgm:cxn modelId="{27254C0E-260B-44A4-A88A-A073DACCBC9D}" srcId="{CF51A98F-3321-4116-AED1-4CACCF090293}" destId="{2934C571-6269-487D-BAC1-BD48D42ACC43}" srcOrd="1" destOrd="0" parTransId="{32EB6CEA-EA1C-4D17-A6CC-77D42A9A296D}" sibTransId="{7F3B5737-8991-4096-9916-396ED7D5C175}"/>
    <dgm:cxn modelId="{92F5A146-E07A-4641-A686-13A03E18C1A9}" type="presOf" srcId="{2934C571-6269-487D-BAC1-BD48D42ACC43}" destId="{C0EB5596-1A42-4431-9972-C06062AF6345}" srcOrd="1" destOrd="0" presId="urn:microsoft.com/office/officeart/2005/8/layout/bList2"/>
    <dgm:cxn modelId="{6B57F09A-318B-4B59-9140-E10849292614}" srcId="{5EABED4D-D0B4-4EAD-B199-4E0944AC99D5}" destId="{29FEFAC7-1F48-4057-81B8-905DBC4B2767}" srcOrd="0" destOrd="0" parTransId="{34BB8C75-B0D7-401F-B6AB-02E7D0F6CD1E}" sibTransId="{7729B517-FF01-474A-887B-D72E98AC1203}"/>
    <dgm:cxn modelId="{C5FDDE9C-F0BC-498B-9097-3A9DA4BF6E13}" type="presOf" srcId="{2934C571-6269-487D-BAC1-BD48D42ACC43}" destId="{0ABAFF04-EB18-4882-87C8-51B3927DCF8F}" srcOrd="0" destOrd="0" presId="urn:microsoft.com/office/officeart/2005/8/layout/bList2"/>
    <dgm:cxn modelId="{FC2351A0-2AD1-4F39-9D19-A4F8B023F19A}" srcId="{CF51A98F-3321-4116-AED1-4CACCF090293}" destId="{5EABED4D-D0B4-4EAD-B199-4E0944AC99D5}" srcOrd="0" destOrd="0" parTransId="{AC171225-1868-44AD-80BF-E3BC44EB5397}" sibTransId="{30332891-A3CA-4516-830B-9ACF88B70431}"/>
    <dgm:cxn modelId="{38E39EA2-2B24-46D4-B974-041B696E4A38}" type="presOf" srcId="{5EABED4D-D0B4-4EAD-B199-4E0944AC99D5}" destId="{186B6BE0-4B05-4AD5-939F-7BD8A60DF30F}" srcOrd="1" destOrd="0" presId="urn:microsoft.com/office/officeart/2005/8/layout/bList2"/>
    <dgm:cxn modelId="{15143AAC-FCF6-4A56-8C64-9FC459010D23}" type="presOf" srcId="{4053A26D-518D-430A-BD78-C0B4DBC83296}" destId="{3F37AF76-E4CE-4D4E-9D50-603081237B4D}" srcOrd="0" destOrd="0" presId="urn:microsoft.com/office/officeart/2005/8/layout/bList2"/>
    <dgm:cxn modelId="{07B579C6-5E9D-4939-8883-AA36DE3089B9}" type="presOf" srcId="{29FEFAC7-1F48-4057-81B8-905DBC4B2767}" destId="{4A12818A-3519-4AA3-BCA9-5ECD6EE09474}" srcOrd="0" destOrd="0" presId="urn:microsoft.com/office/officeart/2005/8/layout/bList2"/>
    <dgm:cxn modelId="{43924ECA-1346-405A-A2A1-C26CFAFC9960}" type="presOf" srcId="{CF51A98F-3321-4116-AED1-4CACCF090293}" destId="{1E2F8DA2-CAAF-4FD8-A3B7-E17D45B3E139}" srcOrd="0" destOrd="0" presId="urn:microsoft.com/office/officeart/2005/8/layout/bList2"/>
    <dgm:cxn modelId="{68CFC2DB-6FE9-4F3C-86E9-63F89FF55537}" srcId="{2934C571-6269-487D-BAC1-BD48D42ACC43}" destId="{4053A26D-518D-430A-BD78-C0B4DBC83296}" srcOrd="0" destOrd="0" parTransId="{0BFBCD49-3329-4B26-A635-3248C08A4E06}" sibTransId="{127944D9-B2E4-4EA8-B9A2-FA902467B5B4}"/>
    <dgm:cxn modelId="{88E9F426-A381-4173-BECD-49DD3CE9041C}" type="presParOf" srcId="{1E2F8DA2-CAAF-4FD8-A3B7-E17D45B3E139}" destId="{6793E34A-79B7-4798-A991-EC6848AACA41}" srcOrd="0" destOrd="0" presId="urn:microsoft.com/office/officeart/2005/8/layout/bList2"/>
    <dgm:cxn modelId="{6B8709DE-448F-4FE6-8185-FF9556A793C1}" type="presParOf" srcId="{6793E34A-79B7-4798-A991-EC6848AACA41}" destId="{4A12818A-3519-4AA3-BCA9-5ECD6EE09474}" srcOrd="0" destOrd="0" presId="urn:microsoft.com/office/officeart/2005/8/layout/bList2"/>
    <dgm:cxn modelId="{51DA6962-E706-4C99-B0A2-8D76BC66AFBC}" type="presParOf" srcId="{6793E34A-79B7-4798-A991-EC6848AACA41}" destId="{1FE3848A-C147-4B17-BDE4-E29D61F1FC38}" srcOrd="1" destOrd="0" presId="urn:microsoft.com/office/officeart/2005/8/layout/bList2"/>
    <dgm:cxn modelId="{AFAFAF45-AE72-4524-8D13-ED2ADA4D2754}" type="presParOf" srcId="{6793E34A-79B7-4798-A991-EC6848AACA41}" destId="{186B6BE0-4B05-4AD5-939F-7BD8A60DF30F}" srcOrd="2" destOrd="0" presId="urn:microsoft.com/office/officeart/2005/8/layout/bList2"/>
    <dgm:cxn modelId="{90F13132-2435-40C4-9512-994D355193B1}" type="presParOf" srcId="{6793E34A-79B7-4798-A991-EC6848AACA41}" destId="{D11EDBD1-0D17-4228-ACD9-B5781AE876AD}" srcOrd="3" destOrd="0" presId="urn:microsoft.com/office/officeart/2005/8/layout/bList2"/>
    <dgm:cxn modelId="{185D4E16-6D3B-4877-A917-C5A23EEB4E11}" type="presParOf" srcId="{1E2F8DA2-CAAF-4FD8-A3B7-E17D45B3E139}" destId="{ABD91D3B-DC92-427A-A4ED-B10D7F27AA14}" srcOrd="1" destOrd="0" presId="urn:microsoft.com/office/officeart/2005/8/layout/bList2"/>
    <dgm:cxn modelId="{E71D415F-9EE0-491C-A1F0-E5888B119462}" type="presParOf" srcId="{1E2F8DA2-CAAF-4FD8-A3B7-E17D45B3E139}" destId="{954923A1-8F59-48AF-963F-18641D21B03E}" srcOrd="2" destOrd="0" presId="urn:microsoft.com/office/officeart/2005/8/layout/bList2"/>
    <dgm:cxn modelId="{30BD0AA8-CFA9-4ED3-8164-3EEF0C36CA28}" type="presParOf" srcId="{954923A1-8F59-48AF-963F-18641D21B03E}" destId="{3F37AF76-E4CE-4D4E-9D50-603081237B4D}" srcOrd="0" destOrd="0" presId="urn:microsoft.com/office/officeart/2005/8/layout/bList2"/>
    <dgm:cxn modelId="{68E885E9-B0BB-42B7-BAB8-387A6BD8C817}" type="presParOf" srcId="{954923A1-8F59-48AF-963F-18641D21B03E}" destId="{0ABAFF04-EB18-4882-87C8-51B3927DCF8F}" srcOrd="1" destOrd="0" presId="urn:microsoft.com/office/officeart/2005/8/layout/bList2"/>
    <dgm:cxn modelId="{E59425E7-B70D-4D71-B8DE-07ECC06F6668}" type="presParOf" srcId="{954923A1-8F59-48AF-963F-18641D21B03E}" destId="{C0EB5596-1A42-4431-9972-C06062AF6345}" srcOrd="2" destOrd="0" presId="urn:microsoft.com/office/officeart/2005/8/layout/bList2"/>
    <dgm:cxn modelId="{8E708E7B-6D78-4B97-A9EA-82113B43C256}" type="presParOf" srcId="{954923A1-8F59-48AF-963F-18641D21B03E}" destId="{7D1E96B9-7221-49F9-92A8-4E6CC5938EB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2818A-3519-4AA3-BCA9-5ECD6EE09474}">
      <dsp:nvSpPr>
        <dsp:cNvPr id="0" name=""/>
        <dsp:cNvSpPr/>
      </dsp:nvSpPr>
      <dsp:spPr>
        <a:xfrm>
          <a:off x="2336" y="1424814"/>
          <a:ext cx="2525591" cy="1885300"/>
        </a:xfrm>
        <a:prstGeom prst="round2SameRect">
          <a:avLst>
            <a:gd name="adj1" fmla="val 8000"/>
            <a:gd name="adj2" fmla="val 0"/>
          </a:avLst>
        </a:prstGeom>
        <a:solidFill>
          <a:schemeClr val="accent5">
            <a:alpha val="90000"/>
            <a:tint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it-CH" sz="2500" kern="1200" dirty="0"/>
            <a:t>Sono fini e indispensabili per scrivere titoli</a:t>
          </a:r>
          <a:endParaRPr lang="en-US" sz="2500" kern="1200" dirty="0"/>
        </a:p>
      </dsp:txBody>
      <dsp:txXfrm>
        <a:off x="46511" y="1468989"/>
        <a:ext cx="2437241" cy="1841125"/>
      </dsp:txXfrm>
    </dsp:sp>
    <dsp:sp modelId="{186B6BE0-4B05-4AD5-939F-7BD8A60DF30F}">
      <dsp:nvSpPr>
        <dsp:cNvPr id="0" name=""/>
        <dsp:cNvSpPr/>
      </dsp:nvSpPr>
      <dsp:spPr>
        <a:xfrm>
          <a:off x="2336" y="3310115"/>
          <a:ext cx="2525591" cy="810679"/>
        </a:xfrm>
        <a:prstGeom prst="rect">
          <a:avLst/>
        </a:prstGeom>
        <a:solidFill>
          <a:schemeClr val="lt1">
            <a:hueOff val="0"/>
            <a:satOff val="0"/>
            <a:lumOff val="0"/>
            <a:alphaOff val="0"/>
          </a:schemeClr>
        </a:solidFill>
        <a:ln w="6350" cap="flat" cmpd="sng" algn="ctr">
          <a:solidFill>
            <a:schemeClr val="accent5">
              <a:shade val="80000"/>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it-CH" sz="2800" kern="1200" dirty="0"/>
            <a:t>pennarelini</a:t>
          </a:r>
          <a:endParaRPr lang="en-US" sz="2800" kern="1200" dirty="0"/>
        </a:p>
      </dsp:txBody>
      <dsp:txXfrm>
        <a:off x="2336" y="3310115"/>
        <a:ext cx="1778585" cy="810679"/>
      </dsp:txXfrm>
    </dsp:sp>
    <dsp:sp modelId="{D11EDBD1-0D17-4228-ACD9-B5781AE876AD}">
      <dsp:nvSpPr>
        <dsp:cNvPr id="0" name=""/>
        <dsp:cNvSpPr/>
      </dsp:nvSpPr>
      <dsp:spPr>
        <a:xfrm>
          <a:off x="1852366" y="3438884"/>
          <a:ext cx="883956" cy="883956"/>
        </a:xfrm>
        <a:prstGeom prst="ellipse">
          <a:avLst/>
        </a:prstGeom>
        <a:solidFill>
          <a:schemeClr val="l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F37AF76-E4CE-4D4E-9D50-603081237B4D}">
      <dsp:nvSpPr>
        <dsp:cNvPr id="0" name=""/>
        <dsp:cNvSpPr/>
      </dsp:nvSpPr>
      <dsp:spPr>
        <a:xfrm>
          <a:off x="2955317" y="1424814"/>
          <a:ext cx="2525591" cy="1885300"/>
        </a:xfrm>
        <a:prstGeom prst="round2SameRect">
          <a:avLst>
            <a:gd name="adj1" fmla="val 8000"/>
            <a:gd name="adj2" fmla="val 0"/>
          </a:avLst>
        </a:prstGeom>
        <a:solidFill>
          <a:schemeClr val="accent5">
            <a:alpha val="90000"/>
            <a:tint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it-CH" sz="2500" kern="1200" dirty="0"/>
            <a:t>Serve per marcare e colorare le varie decorazioni</a:t>
          </a:r>
          <a:endParaRPr lang="en-US" sz="2500" kern="1200" dirty="0"/>
        </a:p>
      </dsp:txBody>
      <dsp:txXfrm>
        <a:off x="2999492" y="1468989"/>
        <a:ext cx="2437241" cy="1841125"/>
      </dsp:txXfrm>
    </dsp:sp>
    <dsp:sp modelId="{C0EB5596-1A42-4431-9972-C06062AF6345}">
      <dsp:nvSpPr>
        <dsp:cNvPr id="0" name=""/>
        <dsp:cNvSpPr/>
      </dsp:nvSpPr>
      <dsp:spPr>
        <a:xfrm>
          <a:off x="2955317" y="3310115"/>
          <a:ext cx="2525591" cy="810679"/>
        </a:xfrm>
        <a:prstGeom prst="rect">
          <a:avLst/>
        </a:prstGeom>
        <a:solidFill>
          <a:schemeClr val="lt1">
            <a:hueOff val="0"/>
            <a:satOff val="0"/>
            <a:lumOff val="0"/>
            <a:alphaOff val="0"/>
          </a:schemeClr>
        </a:solidFill>
        <a:ln w="6350" cap="flat" cmpd="sng" algn="ctr">
          <a:solidFill>
            <a:schemeClr val="accent5">
              <a:shade val="80000"/>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it-CH" sz="2800" kern="1200" dirty="0"/>
            <a:t>Stabilo boss</a:t>
          </a:r>
          <a:endParaRPr lang="en-US" sz="2800" kern="1200" dirty="0"/>
        </a:p>
      </dsp:txBody>
      <dsp:txXfrm>
        <a:off x="2955317" y="3310115"/>
        <a:ext cx="1778585" cy="810679"/>
      </dsp:txXfrm>
    </dsp:sp>
    <dsp:sp modelId="{7D1E96B9-7221-49F9-92A8-4E6CC5938EBC}">
      <dsp:nvSpPr>
        <dsp:cNvPr id="0" name=""/>
        <dsp:cNvSpPr/>
      </dsp:nvSpPr>
      <dsp:spPr>
        <a:xfrm>
          <a:off x="4805348" y="3438884"/>
          <a:ext cx="883956" cy="883956"/>
        </a:xfrm>
        <a:prstGeom prst="ellipse">
          <a:avLst/>
        </a:prstGeom>
        <a:solidFill>
          <a:schemeClr val="l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CDDA0-C3F2-457A-B698-1209BF54819E}" type="datetimeFigureOut">
              <a:rPr lang="en-US" smtClean="0"/>
              <a:t>1/28/22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1CECC-FD94-4679-BA19-8E9ACB35DD42}" type="slidenum">
              <a:rPr lang="en-US" smtClean="0"/>
              <a:t>‹N›</a:t>
            </a:fld>
            <a:endParaRPr lang="en-US"/>
          </a:p>
        </p:txBody>
      </p:sp>
    </p:spTree>
    <p:extLst>
      <p:ext uri="{BB962C8B-B14F-4D97-AF65-F5344CB8AC3E}">
        <p14:creationId xmlns:p14="http://schemas.microsoft.com/office/powerpoint/2010/main" val="390707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1CECC-FD94-4679-BA19-8E9ACB35DD42}" type="slidenum">
              <a:rPr lang="en-US" smtClean="0"/>
              <a:t>1</a:t>
            </a:fld>
            <a:endParaRPr lang="en-US"/>
          </a:p>
        </p:txBody>
      </p:sp>
    </p:spTree>
    <p:extLst>
      <p:ext uri="{BB962C8B-B14F-4D97-AF65-F5344CB8AC3E}">
        <p14:creationId xmlns:p14="http://schemas.microsoft.com/office/powerpoint/2010/main" val="240146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1CECC-FD94-4679-BA19-8E9ACB35DD42}" type="slidenum">
              <a:rPr lang="en-US" smtClean="0"/>
              <a:t>2</a:t>
            </a:fld>
            <a:endParaRPr lang="en-US"/>
          </a:p>
        </p:txBody>
      </p:sp>
    </p:spTree>
    <p:extLst>
      <p:ext uri="{BB962C8B-B14F-4D97-AF65-F5344CB8AC3E}">
        <p14:creationId xmlns:p14="http://schemas.microsoft.com/office/powerpoint/2010/main" val="319118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60FE81-D245-4F34-B587-D7E0F865BD13}"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7E1A8-C725-4CED-A04D-C29B76FAE49E}" type="slidenum">
              <a:rPr lang="en-US" smtClean="0"/>
              <a:t>‹N›</a:t>
            </a:fld>
            <a:endParaRPr lang="en-US"/>
          </a:p>
        </p:txBody>
      </p:sp>
    </p:spTree>
    <p:extLst>
      <p:ext uri="{BB962C8B-B14F-4D97-AF65-F5344CB8AC3E}">
        <p14:creationId xmlns:p14="http://schemas.microsoft.com/office/powerpoint/2010/main" val="4604070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0FE81-D245-4F34-B587-D7E0F865BD13}"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7E1A8-C725-4CED-A04D-C29B76FAE49E}" type="slidenum">
              <a:rPr lang="en-US" smtClean="0"/>
              <a:t>‹N›</a:t>
            </a:fld>
            <a:endParaRPr lang="en-US"/>
          </a:p>
        </p:txBody>
      </p:sp>
    </p:spTree>
    <p:extLst>
      <p:ext uri="{BB962C8B-B14F-4D97-AF65-F5344CB8AC3E}">
        <p14:creationId xmlns:p14="http://schemas.microsoft.com/office/powerpoint/2010/main" val="8274097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0FE81-D245-4F34-B587-D7E0F865BD13}"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7E1A8-C725-4CED-A04D-C29B76FAE49E}" type="slidenum">
              <a:rPr lang="en-US" smtClean="0"/>
              <a:t>‹N›</a:t>
            </a:fld>
            <a:endParaRPr lang="en-US"/>
          </a:p>
        </p:txBody>
      </p:sp>
    </p:spTree>
    <p:extLst>
      <p:ext uri="{BB962C8B-B14F-4D97-AF65-F5344CB8AC3E}">
        <p14:creationId xmlns:p14="http://schemas.microsoft.com/office/powerpoint/2010/main" val="4513922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0FE81-D245-4F34-B587-D7E0F865BD13}"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7E1A8-C725-4CED-A04D-C29B76FAE49E}" type="slidenum">
              <a:rPr lang="en-US" smtClean="0"/>
              <a:t>‹N›</a:t>
            </a:fld>
            <a:endParaRPr lang="en-US"/>
          </a:p>
        </p:txBody>
      </p:sp>
    </p:spTree>
    <p:extLst>
      <p:ext uri="{BB962C8B-B14F-4D97-AF65-F5344CB8AC3E}">
        <p14:creationId xmlns:p14="http://schemas.microsoft.com/office/powerpoint/2010/main" val="20220960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60FE81-D245-4F34-B587-D7E0F865BD13}"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7E1A8-C725-4CED-A04D-C29B76FAE49E}" type="slidenum">
              <a:rPr lang="en-US" smtClean="0"/>
              <a:t>‹N›</a:t>
            </a:fld>
            <a:endParaRPr lang="en-US"/>
          </a:p>
        </p:txBody>
      </p:sp>
    </p:spTree>
    <p:extLst>
      <p:ext uri="{BB962C8B-B14F-4D97-AF65-F5344CB8AC3E}">
        <p14:creationId xmlns:p14="http://schemas.microsoft.com/office/powerpoint/2010/main" val="39265088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60FE81-D245-4F34-B587-D7E0F865BD13}" type="datetimeFigureOut">
              <a:rPr lang="en-US" smtClean="0"/>
              <a:t>1/28/22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7E1A8-C725-4CED-A04D-C29B76FAE49E}" type="slidenum">
              <a:rPr lang="en-US" smtClean="0"/>
              <a:t>‹N›</a:t>
            </a:fld>
            <a:endParaRPr lang="en-US"/>
          </a:p>
        </p:txBody>
      </p:sp>
    </p:spTree>
    <p:extLst>
      <p:ext uri="{BB962C8B-B14F-4D97-AF65-F5344CB8AC3E}">
        <p14:creationId xmlns:p14="http://schemas.microsoft.com/office/powerpoint/2010/main" val="16973811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60FE81-D245-4F34-B587-D7E0F865BD13}" type="datetimeFigureOut">
              <a:rPr lang="en-US" smtClean="0"/>
              <a:t>1/28/22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7E1A8-C725-4CED-A04D-C29B76FAE49E}" type="slidenum">
              <a:rPr lang="en-US" smtClean="0"/>
              <a:t>‹N›</a:t>
            </a:fld>
            <a:endParaRPr lang="en-US"/>
          </a:p>
        </p:txBody>
      </p:sp>
    </p:spTree>
    <p:extLst>
      <p:ext uri="{BB962C8B-B14F-4D97-AF65-F5344CB8AC3E}">
        <p14:creationId xmlns:p14="http://schemas.microsoft.com/office/powerpoint/2010/main" val="34437837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60FE81-D245-4F34-B587-D7E0F865BD13}" type="datetimeFigureOut">
              <a:rPr lang="en-US" smtClean="0"/>
              <a:t>1/28/22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7E1A8-C725-4CED-A04D-C29B76FAE49E}" type="slidenum">
              <a:rPr lang="en-US" smtClean="0"/>
              <a:t>‹N›</a:t>
            </a:fld>
            <a:endParaRPr lang="en-US"/>
          </a:p>
        </p:txBody>
      </p:sp>
    </p:spTree>
    <p:extLst>
      <p:ext uri="{BB962C8B-B14F-4D97-AF65-F5344CB8AC3E}">
        <p14:creationId xmlns:p14="http://schemas.microsoft.com/office/powerpoint/2010/main" val="9548751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0FE81-D245-4F34-B587-D7E0F865BD13}" type="datetimeFigureOut">
              <a:rPr lang="en-US" smtClean="0"/>
              <a:t>1/28/22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7E1A8-C725-4CED-A04D-C29B76FAE49E}" type="slidenum">
              <a:rPr lang="en-US" smtClean="0"/>
              <a:t>‹N›</a:t>
            </a:fld>
            <a:endParaRPr lang="en-US"/>
          </a:p>
        </p:txBody>
      </p:sp>
    </p:spTree>
    <p:extLst>
      <p:ext uri="{BB962C8B-B14F-4D97-AF65-F5344CB8AC3E}">
        <p14:creationId xmlns:p14="http://schemas.microsoft.com/office/powerpoint/2010/main" val="31710574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60FE81-D245-4F34-B587-D7E0F865BD13}" type="datetimeFigureOut">
              <a:rPr lang="en-US" smtClean="0"/>
              <a:t>1/28/22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7E1A8-C725-4CED-A04D-C29B76FAE49E}" type="slidenum">
              <a:rPr lang="en-US" smtClean="0"/>
              <a:t>‹N›</a:t>
            </a:fld>
            <a:endParaRPr lang="en-US"/>
          </a:p>
        </p:txBody>
      </p:sp>
    </p:spTree>
    <p:extLst>
      <p:ext uri="{BB962C8B-B14F-4D97-AF65-F5344CB8AC3E}">
        <p14:creationId xmlns:p14="http://schemas.microsoft.com/office/powerpoint/2010/main" val="18217281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60FE81-D245-4F34-B587-D7E0F865BD13}" type="datetimeFigureOut">
              <a:rPr lang="en-US" smtClean="0"/>
              <a:t>1/28/22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7E1A8-C725-4CED-A04D-C29B76FAE49E}" type="slidenum">
              <a:rPr lang="en-US" smtClean="0"/>
              <a:t>‹N›</a:t>
            </a:fld>
            <a:endParaRPr lang="en-US"/>
          </a:p>
        </p:txBody>
      </p:sp>
    </p:spTree>
    <p:extLst>
      <p:ext uri="{BB962C8B-B14F-4D97-AF65-F5344CB8AC3E}">
        <p14:creationId xmlns:p14="http://schemas.microsoft.com/office/powerpoint/2010/main" val="42032617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0FE81-D245-4F34-B587-D7E0F865BD13}" type="datetimeFigureOut">
              <a:rPr lang="en-US" smtClean="0"/>
              <a:t>1/28/22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7E1A8-C725-4CED-A04D-C29B76FAE49E}" type="slidenum">
              <a:rPr lang="en-US" smtClean="0"/>
              <a:t>‹N›</a:t>
            </a:fld>
            <a:endParaRPr lang="en-US"/>
          </a:p>
        </p:txBody>
      </p:sp>
    </p:spTree>
    <p:extLst>
      <p:ext uri="{BB962C8B-B14F-4D97-AF65-F5344CB8AC3E}">
        <p14:creationId xmlns:p14="http://schemas.microsoft.com/office/powerpoint/2010/main" val="2452432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16.jpg"/><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openxmlformats.org/officeDocument/2006/relationships/image" Target="../media/image1.png"/><Relationship Id="rId5" Type="http://schemas.openxmlformats.org/officeDocument/2006/relationships/diagramColors" Target="../diagrams/colors1.xml"/><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t-CH" sz="8000" dirty="0">
                <a:latin typeface="Imprint MT Shadow" panose="04020605060303030202" pitchFamily="82" charset="0"/>
              </a:rPr>
              <a:t>Scritture tumblr</a:t>
            </a:r>
            <a:endParaRPr lang="en-US" sz="8000" dirty="0">
              <a:latin typeface="Imprint MT Shadow" panose="04020605060303030202" pitchFamily="82" charset="0"/>
            </a:endParaRPr>
          </a:p>
        </p:txBody>
      </p:sp>
      <p:sp>
        <p:nvSpPr>
          <p:cNvPr id="3" name="Subtitle 2"/>
          <p:cNvSpPr>
            <a:spLocks noGrp="1"/>
          </p:cNvSpPr>
          <p:nvPr>
            <p:ph type="subTitle" idx="1"/>
          </p:nvPr>
        </p:nvSpPr>
        <p:spPr/>
        <p:txBody>
          <a:bodyPr>
            <a:normAutofit/>
          </a:bodyPr>
          <a:lstStyle/>
          <a:p>
            <a:r>
              <a:rPr lang="it-CH" sz="3200" dirty="0">
                <a:solidFill>
                  <a:srgbClr val="FF9900"/>
                </a:solidFill>
                <a:effectLst>
                  <a:outerShdw blurRad="38100" dist="38100" dir="2700000" algn="tl">
                    <a:srgbClr val="000000">
                      <a:alpha val="43137"/>
                    </a:srgbClr>
                  </a:outerShdw>
                </a:effectLst>
              </a:rPr>
              <a:t>Ana – 1B 2022 </a:t>
            </a:r>
            <a:endParaRPr lang="en-US" sz="3200" dirty="0">
              <a:solidFill>
                <a:srgbClr val="FF99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200677" y="3385060"/>
            <a:ext cx="2445316" cy="2445316"/>
          </a:xfrm>
          <a:prstGeom prst="rect">
            <a:avLst/>
          </a:prstGeom>
        </p:spPr>
      </p:pic>
      <p:pic>
        <p:nvPicPr>
          <p:cNvPr id="5" name="Picture 4"/>
          <p:cNvPicPr>
            <a:picLocks noChangeAspect="1"/>
          </p:cNvPicPr>
          <p:nvPr/>
        </p:nvPicPr>
        <p:blipFill>
          <a:blip r:embed="rId4"/>
          <a:stretch>
            <a:fillRect/>
          </a:stretch>
        </p:blipFill>
        <p:spPr>
          <a:xfrm>
            <a:off x="10483128" y="3968249"/>
            <a:ext cx="1379250" cy="1278939"/>
          </a:xfrm>
          <a:prstGeom prst="rect">
            <a:avLst/>
          </a:prstGeom>
        </p:spPr>
      </p:pic>
      <p:pic>
        <p:nvPicPr>
          <p:cNvPr id="6" name="Picture 5"/>
          <p:cNvPicPr>
            <a:picLocks noChangeAspect="1"/>
          </p:cNvPicPr>
          <p:nvPr/>
        </p:nvPicPr>
        <p:blipFill>
          <a:blip r:embed="rId5"/>
          <a:stretch>
            <a:fillRect/>
          </a:stretch>
        </p:blipFill>
        <p:spPr>
          <a:xfrm>
            <a:off x="2387148" y="4186237"/>
            <a:ext cx="2143125" cy="2143125"/>
          </a:xfrm>
          <a:prstGeom prst="rect">
            <a:avLst/>
          </a:prstGeom>
        </p:spPr>
      </p:pic>
      <p:pic>
        <p:nvPicPr>
          <p:cNvPr id="7" name="Picture 6"/>
          <p:cNvPicPr>
            <a:picLocks noChangeAspect="1"/>
          </p:cNvPicPr>
          <p:nvPr/>
        </p:nvPicPr>
        <p:blipFill>
          <a:blip r:embed="rId6"/>
          <a:stretch>
            <a:fillRect/>
          </a:stretch>
        </p:blipFill>
        <p:spPr>
          <a:xfrm>
            <a:off x="8709" y="-27781"/>
            <a:ext cx="2501819" cy="2300287"/>
          </a:xfrm>
          <a:prstGeom prst="rect">
            <a:avLst/>
          </a:prstGeom>
        </p:spPr>
      </p:pic>
      <p:pic>
        <p:nvPicPr>
          <p:cNvPr id="8" name="Picture 7"/>
          <p:cNvPicPr>
            <a:picLocks noChangeAspect="1"/>
          </p:cNvPicPr>
          <p:nvPr/>
        </p:nvPicPr>
        <p:blipFill rotWithShape="1">
          <a:blip r:embed="rId7"/>
          <a:srcRect t="16805"/>
          <a:stretch/>
        </p:blipFill>
        <p:spPr>
          <a:xfrm>
            <a:off x="4784804" y="96982"/>
            <a:ext cx="1609725" cy="1513536"/>
          </a:xfrm>
          <a:prstGeom prst="rect">
            <a:avLst/>
          </a:prstGeom>
        </p:spPr>
      </p:pic>
      <p:pic>
        <p:nvPicPr>
          <p:cNvPr id="9" name="Picture 8"/>
          <p:cNvPicPr>
            <a:picLocks noChangeAspect="1"/>
          </p:cNvPicPr>
          <p:nvPr/>
        </p:nvPicPr>
        <p:blipFill>
          <a:blip r:embed="rId8"/>
          <a:stretch>
            <a:fillRect/>
          </a:stretch>
        </p:blipFill>
        <p:spPr>
          <a:xfrm>
            <a:off x="4626076" y="4451364"/>
            <a:ext cx="1632981" cy="2185448"/>
          </a:xfrm>
          <a:prstGeom prst="rect">
            <a:avLst/>
          </a:prstGeom>
        </p:spPr>
      </p:pic>
      <p:pic>
        <p:nvPicPr>
          <p:cNvPr id="10" name="Picture 9"/>
          <p:cNvPicPr>
            <a:picLocks noChangeAspect="1"/>
          </p:cNvPicPr>
          <p:nvPr/>
        </p:nvPicPr>
        <p:blipFill>
          <a:blip r:embed="rId9"/>
          <a:stretch>
            <a:fillRect/>
          </a:stretch>
        </p:blipFill>
        <p:spPr>
          <a:xfrm>
            <a:off x="2170879" y="430828"/>
            <a:ext cx="2556311" cy="1943493"/>
          </a:xfrm>
          <a:prstGeom prst="rect">
            <a:avLst/>
          </a:prstGeom>
        </p:spPr>
      </p:pic>
      <p:pic>
        <p:nvPicPr>
          <p:cNvPr id="11" name="Picture 10"/>
          <p:cNvPicPr>
            <a:picLocks noChangeAspect="1"/>
          </p:cNvPicPr>
          <p:nvPr/>
        </p:nvPicPr>
        <p:blipFill>
          <a:blip r:embed="rId10"/>
          <a:stretch>
            <a:fillRect/>
          </a:stretch>
        </p:blipFill>
        <p:spPr>
          <a:xfrm>
            <a:off x="6509756" y="611113"/>
            <a:ext cx="2062161" cy="1887538"/>
          </a:xfrm>
          <a:prstGeom prst="rect">
            <a:avLst/>
          </a:prstGeom>
        </p:spPr>
      </p:pic>
      <p:pic>
        <p:nvPicPr>
          <p:cNvPr id="12" name="Picture 11"/>
          <p:cNvPicPr>
            <a:picLocks noChangeAspect="1"/>
          </p:cNvPicPr>
          <p:nvPr/>
        </p:nvPicPr>
        <p:blipFill>
          <a:blip r:embed="rId11"/>
          <a:stretch>
            <a:fillRect/>
          </a:stretch>
        </p:blipFill>
        <p:spPr>
          <a:xfrm>
            <a:off x="8385108" y="-143746"/>
            <a:ext cx="1577897" cy="2550322"/>
          </a:xfrm>
          <a:prstGeom prst="rect">
            <a:avLst/>
          </a:prstGeom>
        </p:spPr>
      </p:pic>
      <p:pic>
        <p:nvPicPr>
          <p:cNvPr id="13" name="Picture 12"/>
          <p:cNvPicPr>
            <a:picLocks noChangeAspect="1"/>
          </p:cNvPicPr>
          <p:nvPr/>
        </p:nvPicPr>
        <p:blipFill>
          <a:blip r:embed="rId12"/>
          <a:stretch>
            <a:fillRect/>
          </a:stretch>
        </p:blipFill>
        <p:spPr>
          <a:xfrm>
            <a:off x="9963005" y="-65640"/>
            <a:ext cx="2190750" cy="2837021"/>
          </a:xfrm>
          <a:prstGeom prst="rect">
            <a:avLst/>
          </a:prstGeom>
        </p:spPr>
      </p:pic>
      <p:pic>
        <p:nvPicPr>
          <p:cNvPr id="14" name="Picture 13"/>
          <p:cNvPicPr>
            <a:picLocks noChangeAspect="1"/>
          </p:cNvPicPr>
          <p:nvPr/>
        </p:nvPicPr>
        <p:blipFill>
          <a:blip r:embed="rId13"/>
          <a:stretch>
            <a:fillRect/>
          </a:stretch>
        </p:blipFill>
        <p:spPr>
          <a:xfrm>
            <a:off x="6648859" y="4168442"/>
            <a:ext cx="2293285" cy="2362865"/>
          </a:xfrm>
          <a:prstGeom prst="rect">
            <a:avLst/>
          </a:prstGeom>
        </p:spPr>
      </p:pic>
      <p:pic>
        <p:nvPicPr>
          <p:cNvPr id="15" name="Picture 14"/>
          <p:cNvPicPr>
            <a:picLocks noChangeAspect="1"/>
          </p:cNvPicPr>
          <p:nvPr/>
        </p:nvPicPr>
        <p:blipFill>
          <a:blip r:embed="rId14"/>
          <a:stretch>
            <a:fillRect/>
          </a:stretch>
        </p:blipFill>
        <p:spPr>
          <a:xfrm>
            <a:off x="8776413" y="3357675"/>
            <a:ext cx="3053493" cy="2456476"/>
          </a:xfrm>
          <a:prstGeom prst="rect">
            <a:avLst/>
          </a:prstGeom>
        </p:spPr>
      </p:pic>
    </p:spTree>
    <p:extLst>
      <p:ext uri="{BB962C8B-B14F-4D97-AF65-F5344CB8AC3E}">
        <p14:creationId xmlns:p14="http://schemas.microsoft.com/office/powerpoint/2010/main" val="24297348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691"/>
            <a:ext cx="11231880" cy="6335487"/>
          </a:xfrm>
        </p:spPr>
        <p:txBody>
          <a:bodyPr/>
          <a:lstStyle/>
          <a:p>
            <a:r>
              <a:rPr lang="it-CH" dirty="0">
                <a:latin typeface="Elephant" panose="02020904090505020303" pitchFamily="18" charset="0"/>
              </a:rPr>
              <a:t>C’è molta differenza tra la scrittura normale e quella </a:t>
            </a:r>
            <a:r>
              <a:rPr lang="it-CH" dirty="0">
                <a:solidFill>
                  <a:srgbClr val="92D050"/>
                </a:solidFill>
                <a:latin typeface="Elephant" panose="02020904090505020303" pitchFamily="18" charset="0"/>
              </a:rPr>
              <a:t>estetic</a:t>
            </a:r>
            <a:r>
              <a:rPr lang="en-US" dirty="0">
                <a:latin typeface="Elephant" panose="02020904090505020303" pitchFamily="18" charset="0"/>
              </a:rPr>
              <a:t>:</a:t>
            </a:r>
            <a:br>
              <a:rPr lang="en-US" dirty="0">
                <a:latin typeface="Elephant" panose="02020904090505020303" pitchFamily="18" charset="0"/>
              </a:rPr>
            </a:br>
            <a:br>
              <a:rPr lang="en-US" dirty="0">
                <a:latin typeface="Elephant" panose="02020904090505020303" pitchFamily="18" charset="0"/>
              </a:rPr>
            </a:br>
            <a:r>
              <a:rPr lang="en-US" dirty="0">
                <a:latin typeface="Elephant" panose="02020904090505020303" pitchFamily="18" charset="0"/>
              </a:rPr>
              <a:t>NORMALE: </a:t>
            </a:r>
            <a:r>
              <a:rPr lang="it-CH" sz="3200" dirty="0">
                <a:latin typeface="Elephant" panose="02020904090505020303" pitchFamily="18" charset="0"/>
              </a:rPr>
              <a:t>sono lettere collegate o staccate da normali linee nere o colorate.</a:t>
            </a:r>
            <a:br>
              <a:rPr lang="en-US" dirty="0">
                <a:latin typeface="Elephant" panose="02020904090505020303" pitchFamily="18" charset="0"/>
              </a:rPr>
            </a:br>
            <a:br>
              <a:rPr lang="en-US" dirty="0">
                <a:latin typeface="Elephant" panose="02020904090505020303" pitchFamily="18" charset="0"/>
              </a:rPr>
            </a:br>
            <a:r>
              <a:rPr lang="en-US" dirty="0">
                <a:latin typeface="Elephant" panose="02020904090505020303" pitchFamily="18" charset="0"/>
              </a:rPr>
              <a:t>ESTETIC</a:t>
            </a:r>
            <a:r>
              <a:rPr lang="en-US" sz="3200" dirty="0">
                <a:latin typeface="Elephant" panose="02020904090505020303" pitchFamily="18" charset="0"/>
              </a:rPr>
              <a:t>: </a:t>
            </a:r>
            <a:r>
              <a:rPr lang="en-US" sz="3200" dirty="0" err="1">
                <a:latin typeface="Elephant" panose="02020904090505020303" pitchFamily="18" charset="0"/>
              </a:rPr>
              <a:t>sono</a:t>
            </a:r>
            <a:r>
              <a:rPr lang="en-US" sz="3200" dirty="0">
                <a:latin typeface="Elephant" panose="02020904090505020303" pitchFamily="18" charset="0"/>
              </a:rPr>
              <a:t> </a:t>
            </a:r>
            <a:r>
              <a:rPr lang="en-US" sz="3200" dirty="0" err="1">
                <a:latin typeface="Elephant" panose="02020904090505020303" pitchFamily="18" charset="0"/>
              </a:rPr>
              <a:t>lettere</a:t>
            </a:r>
            <a:r>
              <a:rPr lang="en-US" sz="3200" dirty="0">
                <a:latin typeface="Elephant" panose="02020904090505020303" pitchFamily="18" charset="0"/>
              </a:rPr>
              <a:t> </a:t>
            </a:r>
            <a:r>
              <a:rPr lang="en-US" sz="3200" dirty="0" err="1">
                <a:latin typeface="Elephant" panose="02020904090505020303" pitchFamily="18" charset="0"/>
              </a:rPr>
              <a:t>scritte</a:t>
            </a:r>
            <a:r>
              <a:rPr lang="en-US" sz="3200" dirty="0">
                <a:latin typeface="Elephant" panose="02020904090505020303" pitchFamily="18" charset="0"/>
              </a:rPr>
              <a:t> in </a:t>
            </a:r>
            <a:br>
              <a:rPr lang="en-US" sz="3200" dirty="0">
                <a:latin typeface="Elephant" panose="02020904090505020303" pitchFamily="18" charset="0"/>
              </a:rPr>
            </a:br>
            <a:r>
              <a:rPr lang="en-US" sz="3200" dirty="0" err="1">
                <a:latin typeface="Elephant" panose="02020904090505020303" pitchFamily="18" charset="0"/>
              </a:rPr>
              <a:t>tantissimi</a:t>
            </a:r>
            <a:r>
              <a:rPr lang="en-US" sz="3200" dirty="0">
                <a:latin typeface="Elephant" panose="02020904090505020303" pitchFamily="18" charset="0"/>
              </a:rPr>
              <a:t> </a:t>
            </a:r>
            <a:r>
              <a:rPr lang="en-US" sz="3200" dirty="0" err="1">
                <a:latin typeface="Elephant" panose="02020904090505020303" pitchFamily="18" charset="0"/>
              </a:rPr>
              <a:t>modi</a:t>
            </a:r>
            <a:r>
              <a:rPr lang="en-US" sz="3200" dirty="0">
                <a:latin typeface="Elephant" panose="02020904090505020303" pitchFamily="18" charset="0"/>
              </a:rPr>
              <a:t> e </a:t>
            </a:r>
            <a:r>
              <a:rPr lang="en-US" sz="3200" dirty="0" err="1">
                <a:latin typeface="Elephant" panose="02020904090505020303" pitchFamily="18" charset="0"/>
              </a:rPr>
              <a:t>colori</a:t>
            </a:r>
            <a:r>
              <a:rPr lang="en-US" sz="3200" dirty="0">
                <a:latin typeface="Elephant" panose="02020904090505020303" pitchFamily="18" charset="0"/>
              </a:rPr>
              <a:t> </a:t>
            </a:r>
            <a:r>
              <a:rPr lang="en-US" sz="3200" dirty="0" err="1">
                <a:latin typeface="Elephant" panose="02020904090505020303" pitchFamily="18" charset="0"/>
              </a:rPr>
              <a:t>diversi</a:t>
            </a:r>
            <a:r>
              <a:rPr lang="en-US" sz="3200" dirty="0">
                <a:latin typeface="Elephant" panose="02020904090505020303" pitchFamily="18" charset="0"/>
              </a:rPr>
              <a:t>. </a:t>
            </a:r>
            <a:br>
              <a:rPr lang="it-CH" sz="3200" dirty="0">
                <a:latin typeface="Elephant" panose="02020904090505020303" pitchFamily="18" charset="0"/>
              </a:rPr>
            </a:br>
            <a:endParaRPr lang="en-US" sz="3200" dirty="0">
              <a:latin typeface="Elephant" panose="02020904090505020303" pitchFamily="18" charset="0"/>
            </a:endParaRPr>
          </a:p>
        </p:txBody>
      </p:sp>
      <p:pic>
        <p:nvPicPr>
          <p:cNvPr id="3" name="Picture 2"/>
          <p:cNvPicPr>
            <a:picLocks noChangeAspect="1"/>
          </p:cNvPicPr>
          <p:nvPr/>
        </p:nvPicPr>
        <p:blipFill>
          <a:blip r:embed="rId3"/>
          <a:stretch>
            <a:fillRect/>
          </a:stretch>
        </p:blipFill>
        <p:spPr>
          <a:xfrm>
            <a:off x="8608423" y="3566160"/>
            <a:ext cx="3340749" cy="2795451"/>
          </a:xfrm>
          <a:prstGeom prst="rect">
            <a:avLst/>
          </a:prstGeom>
        </p:spPr>
      </p:pic>
    </p:spTree>
    <p:extLst>
      <p:ext uri="{BB962C8B-B14F-4D97-AF65-F5344CB8AC3E}">
        <p14:creationId xmlns:p14="http://schemas.microsoft.com/office/powerpoint/2010/main" val="6556873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CH" sz="5400" dirty="0">
                <a:solidFill>
                  <a:srgbClr val="FF99FF"/>
                </a:solidFill>
                <a:latin typeface="Brush Script MT" panose="03060802040406070304" pitchFamily="66" charset="0"/>
              </a:rPr>
              <a:t>Alcune foto per farvi capire cosa intendo         </a:t>
            </a:r>
            <a:endParaRPr lang="en-US" sz="5400" dirty="0">
              <a:solidFill>
                <a:srgbClr val="FF99FF"/>
              </a:solidFill>
              <a:latin typeface="Brush Script MT" panose="03060802040406070304" pitchFamily="66" charset="0"/>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91564" y="1690688"/>
            <a:ext cx="3581570" cy="4351338"/>
          </a:xfrm>
          <a:ln>
            <a:solidFill>
              <a:schemeClr val="tx1"/>
            </a:solidFill>
          </a:ln>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03029" y="1690688"/>
            <a:ext cx="3763112" cy="4351338"/>
          </a:xfrm>
          <a:ln>
            <a:solidFill>
              <a:schemeClr val="tx1">
                <a:lumMod val="95000"/>
                <a:lumOff val="5000"/>
              </a:schemeClr>
            </a:solidFill>
          </a:ln>
        </p:spPr>
      </p:pic>
      <p:pic>
        <p:nvPicPr>
          <p:cNvPr id="8" name="Picture 7"/>
          <p:cNvPicPr>
            <a:picLocks noChangeAspect="1"/>
          </p:cNvPicPr>
          <p:nvPr/>
        </p:nvPicPr>
        <p:blipFill>
          <a:blip r:embed="rId4"/>
          <a:stretch>
            <a:fillRect/>
          </a:stretch>
        </p:blipFill>
        <p:spPr>
          <a:xfrm>
            <a:off x="185069" y="1690688"/>
            <a:ext cx="3276600" cy="4351338"/>
          </a:xfrm>
          <a:prstGeom prst="rect">
            <a:avLst/>
          </a:prstGeom>
          <a:ln>
            <a:solidFill>
              <a:schemeClr val="tx1"/>
            </a:solidFill>
          </a:ln>
        </p:spPr>
      </p:pic>
    </p:spTree>
    <p:extLst>
      <p:ext uri="{BB962C8B-B14F-4D97-AF65-F5344CB8AC3E}">
        <p14:creationId xmlns:p14="http://schemas.microsoft.com/office/powerpoint/2010/main" val="29088203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CH" dirty="0">
                <a:solidFill>
                  <a:schemeClr val="accent2"/>
                </a:solidFill>
                <a:latin typeface="Imprint MT Shadow" panose="04020605060303030202" pitchFamily="82" charset="0"/>
              </a:rPr>
              <a:t>Questo è possible anche via computer con la penna tach</a:t>
            </a:r>
            <a:endParaRPr lang="en-US" dirty="0">
              <a:solidFill>
                <a:schemeClr val="accent2"/>
              </a:solidFill>
              <a:latin typeface="Imprint MT Shadow" panose="04020605060303030202" pitchFamily="82" charset="0"/>
            </a:endParaRPr>
          </a:p>
        </p:txBody>
      </p:sp>
      <p:sp>
        <p:nvSpPr>
          <p:cNvPr id="4" name="Text Placeholder 3"/>
          <p:cNvSpPr>
            <a:spLocks noGrp="1"/>
          </p:cNvSpPr>
          <p:nvPr>
            <p:ph type="body" sz="half" idx="2"/>
          </p:nvPr>
        </p:nvSpPr>
        <p:spPr>
          <a:xfrm>
            <a:off x="1468582" y="2057400"/>
            <a:ext cx="2105891" cy="3811588"/>
          </a:xfrm>
        </p:spPr>
        <p:txBody>
          <a:bodyPr>
            <a:normAutofit/>
          </a:bodyPr>
          <a:lstStyle/>
          <a:p>
            <a:endParaRPr lang="it-CH" sz="2400" dirty="0"/>
          </a:p>
          <a:p>
            <a:pPr algn="ctr"/>
            <a:r>
              <a:rPr lang="it-CH" sz="2800" dirty="0"/>
              <a:t>Ci sono delle penne che si possono usare sostituendo la penna tach.</a:t>
            </a:r>
            <a:endParaRPr lang="en-US" sz="2800"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29770" y="995363"/>
            <a:ext cx="5451733" cy="4873625"/>
          </a:xfrm>
        </p:spPr>
      </p:pic>
    </p:spTree>
    <p:extLst>
      <p:ext uri="{BB962C8B-B14F-4D97-AF65-F5344CB8AC3E}">
        <p14:creationId xmlns:p14="http://schemas.microsoft.com/office/powerpoint/2010/main" val="38578051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18" y="74180"/>
            <a:ext cx="10342417" cy="6783820"/>
          </a:xfrm>
        </p:spPr>
        <p:txBody>
          <a:bodyPr>
            <a:normAutofit/>
          </a:bodyPr>
          <a:lstStyle/>
          <a:p>
            <a:r>
              <a:rPr lang="it-CH" sz="3600" dirty="0">
                <a:solidFill>
                  <a:srgbClr val="7030A0"/>
                </a:solidFill>
                <a:latin typeface="Arial Black" panose="020B0A04020102020204" pitchFamily="34" charset="0"/>
              </a:rPr>
              <a:t>Cose importanti</a:t>
            </a:r>
            <a:br>
              <a:rPr lang="it-CH" sz="3600" dirty="0">
                <a:solidFill>
                  <a:srgbClr val="7030A0"/>
                </a:solidFill>
                <a:latin typeface="Arial Black" panose="020B0A04020102020204" pitchFamily="34" charset="0"/>
              </a:rPr>
            </a:br>
            <a:br>
              <a:rPr lang="it-CH" sz="3600" dirty="0">
                <a:solidFill>
                  <a:srgbClr val="7030A0"/>
                </a:solidFill>
                <a:latin typeface="Arial Black" panose="020B0A04020102020204" pitchFamily="34" charset="0"/>
              </a:rPr>
            </a:br>
            <a:r>
              <a:rPr lang="it-CH" sz="2400" dirty="0">
                <a:solidFill>
                  <a:srgbClr val="7030A0"/>
                </a:solidFill>
                <a:latin typeface="Arial Black" panose="020B0A04020102020204" pitchFamily="34" charset="0"/>
              </a:rPr>
              <a:t>precisione </a:t>
            </a:r>
            <a:br>
              <a:rPr lang="it-CH" sz="2400" dirty="0">
                <a:solidFill>
                  <a:srgbClr val="7030A0"/>
                </a:solidFill>
                <a:latin typeface="Arial Black" panose="020B0A04020102020204" pitchFamily="34" charset="0"/>
              </a:rPr>
            </a:br>
            <a:r>
              <a:rPr lang="it-CH" sz="2400" dirty="0">
                <a:solidFill>
                  <a:srgbClr val="7030A0"/>
                </a:solidFill>
                <a:latin typeface="Arial Black" panose="020B0A04020102020204" pitchFamily="34" charset="0"/>
              </a:rPr>
              <a:t>giusta pressione</a:t>
            </a:r>
            <a:br>
              <a:rPr lang="it-CH" sz="2400" dirty="0">
                <a:solidFill>
                  <a:srgbClr val="7030A0"/>
                </a:solidFill>
                <a:latin typeface="Arial Black" panose="020B0A04020102020204" pitchFamily="34" charset="0"/>
              </a:rPr>
            </a:br>
            <a:r>
              <a:rPr lang="it-CH" sz="2400" dirty="0">
                <a:solidFill>
                  <a:srgbClr val="7030A0"/>
                </a:solidFill>
                <a:latin typeface="Arial Black" panose="020B0A04020102020204" pitchFamily="34" charset="0"/>
              </a:rPr>
              <a:t>ombre</a:t>
            </a:r>
            <a:br>
              <a:rPr lang="it-CH" sz="2400" dirty="0">
                <a:solidFill>
                  <a:srgbClr val="7030A0"/>
                </a:solidFill>
                <a:latin typeface="Arial Black" panose="020B0A04020102020204" pitchFamily="34" charset="0"/>
              </a:rPr>
            </a:br>
            <a:r>
              <a:rPr lang="it-CH" sz="2400" dirty="0">
                <a:solidFill>
                  <a:srgbClr val="7030A0"/>
                </a:solidFill>
                <a:latin typeface="Arial Black" panose="020B0A04020102020204" pitchFamily="34" charset="0"/>
              </a:rPr>
              <a:t>scritto bene </a:t>
            </a:r>
            <a:br>
              <a:rPr lang="it-CH" sz="2400" dirty="0">
                <a:solidFill>
                  <a:srgbClr val="7030A0"/>
                </a:solidFill>
                <a:latin typeface="Arial Black" panose="020B0A04020102020204" pitchFamily="34" charset="0"/>
              </a:rPr>
            </a:br>
            <a:r>
              <a:rPr lang="it-CH" sz="2400" dirty="0">
                <a:solidFill>
                  <a:srgbClr val="7030A0"/>
                </a:solidFill>
                <a:latin typeface="Arial Black" panose="020B0A04020102020204" pitchFamily="34" charset="0"/>
              </a:rPr>
              <a:t>ordine sensato</a:t>
            </a:r>
            <a:br>
              <a:rPr lang="it-CH" sz="2400" dirty="0">
                <a:solidFill>
                  <a:srgbClr val="7030A0"/>
                </a:solidFill>
                <a:latin typeface="Arial Black" panose="020B0A04020102020204" pitchFamily="34" charset="0"/>
              </a:rPr>
            </a:br>
            <a:br>
              <a:rPr lang="it-CH" sz="3600" dirty="0">
                <a:solidFill>
                  <a:srgbClr val="7030A0"/>
                </a:solidFill>
                <a:latin typeface="Arial Black" panose="020B0A04020102020204" pitchFamily="34" charset="0"/>
              </a:rPr>
            </a:br>
            <a:r>
              <a:rPr lang="it-CH" sz="3600" dirty="0">
                <a:solidFill>
                  <a:srgbClr val="CC66FF"/>
                </a:solidFill>
                <a:latin typeface="Arial Black" panose="020B0A04020102020204" pitchFamily="34" charset="0"/>
              </a:rPr>
              <a:t>come fare un bel foglio</a:t>
            </a:r>
            <a:br>
              <a:rPr lang="en-US" sz="3600" dirty="0">
                <a:solidFill>
                  <a:srgbClr val="CC66FF"/>
                </a:solidFill>
                <a:latin typeface="Arial Black" panose="020B0A04020102020204" pitchFamily="34" charset="0"/>
              </a:rPr>
            </a:br>
            <a:br>
              <a:rPr lang="en-US" sz="3600" dirty="0">
                <a:solidFill>
                  <a:srgbClr val="CC66FF"/>
                </a:solidFill>
                <a:latin typeface="Arial Black" panose="020B0A04020102020204" pitchFamily="34" charset="0"/>
              </a:rPr>
            </a:br>
            <a:r>
              <a:rPr lang="en-US" sz="2400" dirty="0" err="1">
                <a:solidFill>
                  <a:srgbClr val="CC66FF"/>
                </a:solidFill>
                <a:latin typeface="Arial Black" panose="020B0A04020102020204" pitchFamily="34" charset="0"/>
              </a:rPr>
              <a:t>sfruttare</a:t>
            </a:r>
            <a:r>
              <a:rPr lang="en-US" sz="2400" dirty="0">
                <a:solidFill>
                  <a:srgbClr val="CC66FF"/>
                </a:solidFill>
                <a:latin typeface="Arial Black" panose="020B0A04020102020204" pitchFamily="34" charset="0"/>
              </a:rPr>
              <a:t> </a:t>
            </a:r>
            <a:r>
              <a:rPr lang="en-US" sz="2400" dirty="0" err="1">
                <a:solidFill>
                  <a:srgbClr val="CC66FF"/>
                </a:solidFill>
                <a:latin typeface="Arial Black" panose="020B0A04020102020204" pitchFamily="34" charset="0"/>
              </a:rPr>
              <a:t>tutto</a:t>
            </a:r>
            <a:r>
              <a:rPr lang="en-US" sz="2400" dirty="0">
                <a:solidFill>
                  <a:srgbClr val="CC66FF"/>
                </a:solidFill>
                <a:latin typeface="Arial Black" panose="020B0A04020102020204" pitchFamily="34" charset="0"/>
              </a:rPr>
              <a:t> lo </a:t>
            </a:r>
            <a:r>
              <a:rPr lang="en-US" sz="2400" dirty="0" err="1">
                <a:solidFill>
                  <a:srgbClr val="CC66FF"/>
                </a:solidFill>
                <a:latin typeface="Arial Black" panose="020B0A04020102020204" pitchFamily="34" charset="0"/>
              </a:rPr>
              <a:t>spazio</a:t>
            </a:r>
            <a:r>
              <a:rPr lang="en-US" sz="2400" dirty="0">
                <a:solidFill>
                  <a:srgbClr val="CC66FF"/>
                </a:solidFill>
                <a:latin typeface="Arial Black" panose="020B0A04020102020204" pitchFamily="34" charset="0"/>
              </a:rPr>
              <a:t> libero</a:t>
            </a:r>
            <a:br>
              <a:rPr lang="en-US" sz="2400" dirty="0">
                <a:solidFill>
                  <a:srgbClr val="CC66FF"/>
                </a:solidFill>
                <a:latin typeface="Arial Black" panose="020B0A04020102020204" pitchFamily="34" charset="0"/>
              </a:rPr>
            </a:br>
            <a:r>
              <a:rPr lang="en-US" sz="2400" dirty="0" err="1">
                <a:solidFill>
                  <a:srgbClr val="CC66FF"/>
                </a:solidFill>
                <a:latin typeface="Arial Black" panose="020B0A04020102020204" pitchFamily="34" charset="0"/>
              </a:rPr>
              <a:t>farlo</a:t>
            </a:r>
            <a:r>
              <a:rPr lang="en-US" sz="2400" dirty="0">
                <a:solidFill>
                  <a:srgbClr val="CC66FF"/>
                </a:solidFill>
                <a:latin typeface="Arial Black" panose="020B0A04020102020204" pitchFamily="34" charset="0"/>
              </a:rPr>
              <a:t> </a:t>
            </a:r>
            <a:r>
              <a:rPr lang="en-US" sz="2400" dirty="0" err="1">
                <a:solidFill>
                  <a:srgbClr val="CC66FF"/>
                </a:solidFill>
                <a:latin typeface="Arial Black" panose="020B0A04020102020204" pitchFamily="34" charset="0"/>
              </a:rPr>
              <a:t>ordinato</a:t>
            </a:r>
            <a:r>
              <a:rPr lang="en-US" sz="2400" dirty="0">
                <a:solidFill>
                  <a:srgbClr val="CC66FF"/>
                </a:solidFill>
                <a:latin typeface="Arial Black" panose="020B0A04020102020204" pitchFamily="34" charset="0"/>
              </a:rPr>
              <a:t> </a:t>
            </a:r>
            <a:r>
              <a:rPr lang="en-US" sz="2400" dirty="0" err="1">
                <a:solidFill>
                  <a:srgbClr val="CC66FF"/>
                </a:solidFill>
                <a:latin typeface="Arial Black" panose="020B0A04020102020204" pitchFamily="34" charset="0"/>
              </a:rPr>
              <a:t>che</a:t>
            </a:r>
            <a:r>
              <a:rPr lang="en-US" sz="2400" dirty="0">
                <a:solidFill>
                  <a:srgbClr val="CC66FF"/>
                </a:solidFill>
                <a:latin typeface="Arial Black" panose="020B0A04020102020204" pitchFamily="34" charset="0"/>
              </a:rPr>
              <a:t> </a:t>
            </a:r>
            <a:r>
              <a:rPr lang="en-US" sz="2400" dirty="0" err="1">
                <a:solidFill>
                  <a:srgbClr val="CC66FF"/>
                </a:solidFill>
                <a:latin typeface="Arial Black" panose="020B0A04020102020204" pitchFamily="34" charset="0"/>
              </a:rPr>
              <a:t>si</a:t>
            </a:r>
            <a:r>
              <a:rPr lang="en-US" sz="2400" dirty="0">
                <a:solidFill>
                  <a:srgbClr val="CC66FF"/>
                </a:solidFill>
                <a:latin typeface="Arial Black" panose="020B0A04020102020204" pitchFamily="34" charset="0"/>
              </a:rPr>
              <a:t> </a:t>
            </a:r>
            <a:r>
              <a:rPr lang="en-US" sz="2400" dirty="0" err="1">
                <a:solidFill>
                  <a:srgbClr val="CC66FF"/>
                </a:solidFill>
                <a:latin typeface="Arial Black" panose="020B0A04020102020204" pitchFamily="34" charset="0"/>
              </a:rPr>
              <a:t>capisca</a:t>
            </a:r>
            <a:r>
              <a:rPr lang="en-US" sz="2400" dirty="0">
                <a:solidFill>
                  <a:srgbClr val="CC66FF"/>
                </a:solidFill>
                <a:latin typeface="Arial Black" panose="020B0A04020102020204" pitchFamily="34" charset="0"/>
              </a:rPr>
              <a:t> </a:t>
            </a:r>
            <a:br>
              <a:rPr lang="en-US" sz="2400" dirty="0">
                <a:solidFill>
                  <a:srgbClr val="CC66FF"/>
                </a:solidFill>
                <a:latin typeface="Arial Black" panose="020B0A04020102020204" pitchFamily="34" charset="0"/>
              </a:rPr>
            </a:br>
            <a:r>
              <a:rPr lang="en-US" sz="2400" dirty="0" err="1">
                <a:solidFill>
                  <a:srgbClr val="CC66FF"/>
                </a:solidFill>
                <a:latin typeface="Arial Black" panose="020B0A04020102020204" pitchFamily="34" charset="0"/>
              </a:rPr>
              <a:t>usare</a:t>
            </a:r>
            <a:r>
              <a:rPr lang="en-US" sz="2400" dirty="0">
                <a:solidFill>
                  <a:srgbClr val="CC66FF"/>
                </a:solidFill>
                <a:latin typeface="Arial Black" panose="020B0A04020102020204" pitchFamily="34" charset="0"/>
              </a:rPr>
              <a:t> </a:t>
            </a:r>
            <a:r>
              <a:rPr lang="en-US" sz="2400" dirty="0" err="1">
                <a:solidFill>
                  <a:srgbClr val="CC66FF"/>
                </a:solidFill>
                <a:latin typeface="Arial Black" panose="020B0A04020102020204" pitchFamily="34" charset="0"/>
              </a:rPr>
              <a:t>piu</a:t>
            </a:r>
            <a:r>
              <a:rPr lang="en-US" sz="2400" dirty="0">
                <a:solidFill>
                  <a:srgbClr val="CC66FF"/>
                </a:solidFill>
                <a:latin typeface="Arial Black" panose="020B0A04020102020204" pitchFamily="34" charset="0"/>
              </a:rPr>
              <a:t> </a:t>
            </a:r>
            <a:r>
              <a:rPr lang="en-US" sz="2400" dirty="0" err="1">
                <a:solidFill>
                  <a:srgbClr val="CC66FF"/>
                </a:solidFill>
                <a:latin typeface="Arial Black" panose="020B0A04020102020204" pitchFamily="34" charset="0"/>
              </a:rPr>
              <a:t>colori</a:t>
            </a:r>
            <a:r>
              <a:rPr lang="en-US" sz="2400" dirty="0">
                <a:solidFill>
                  <a:srgbClr val="CC66FF"/>
                </a:solidFill>
                <a:latin typeface="Arial Black" panose="020B0A04020102020204" pitchFamily="34" charset="0"/>
              </a:rPr>
              <a:t> </a:t>
            </a:r>
            <a:r>
              <a:rPr lang="en-US" sz="2400" dirty="0" err="1">
                <a:solidFill>
                  <a:srgbClr val="CC66FF"/>
                </a:solidFill>
                <a:latin typeface="Arial Black" panose="020B0A04020102020204" pitchFamily="34" charset="0"/>
              </a:rPr>
              <a:t>abbinati</a:t>
            </a:r>
            <a:r>
              <a:rPr lang="en-US" sz="2400" dirty="0">
                <a:solidFill>
                  <a:srgbClr val="CC66FF"/>
                </a:solidFill>
                <a:latin typeface="Arial Black" panose="020B0A04020102020204" pitchFamily="34" charset="0"/>
              </a:rPr>
              <a:t> </a:t>
            </a:r>
            <a:br>
              <a:rPr lang="en-US" sz="2400" dirty="0">
                <a:solidFill>
                  <a:srgbClr val="CC66FF"/>
                </a:solidFill>
                <a:latin typeface="Arial Black" panose="020B0A04020102020204" pitchFamily="34" charset="0"/>
              </a:rPr>
            </a:br>
            <a:r>
              <a:rPr lang="en-US" sz="2400" dirty="0" err="1">
                <a:solidFill>
                  <a:srgbClr val="CC66FF"/>
                </a:solidFill>
                <a:latin typeface="Arial Black" panose="020B0A04020102020204" pitchFamily="34" charset="0"/>
              </a:rPr>
              <a:t>ripassare</a:t>
            </a:r>
            <a:r>
              <a:rPr lang="en-US" sz="2400" dirty="0">
                <a:solidFill>
                  <a:srgbClr val="CC66FF"/>
                </a:solidFill>
                <a:latin typeface="Arial Black" panose="020B0A04020102020204" pitchFamily="34" charset="0"/>
              </a:rPr>
              <a:t> con un </a:t>
            </a:r>
            <a:r>
              <a:rPr lang="en-US" sz="2400" dirty="0" err="1">
                <a:solidFill>
                  <a:srgbClr val="CC66FF"/>
                </a:solidFill>
                <a:latin typeface="Arial Black" panose="020B0A04020102020204" pitchFamily="34" charset="0"/>
              </a:rPr>
              <a:t>penarelino</a:t>
            </a:r>
            <a:r>
              <a:rPr lang="en-US" sz="2400" dirty="0">
                <a:solidFill>
                  <a:srgbClr val="CC66FF"/>
                </a:solidFill>
                <a:latin typeface="Arial Black" panose="020B0A04020102020204" pitchFamily="34" charset="0"/>
              </a:rPr>
              <a:t> </a:t>
            </a:r>
            <a:r>
              <a:rPr lang="en-US" sz="2400" dirty="0" err="1">
                <a:solidFill>
                  <a:srgbClr val="CC66FF"/>
                </a:solidFill>
                <a:latin typeface="Arial Black" panose="020B0A04020102020204" pitchFamily="34" charset="0"/>
              </a:rPr>
              <a:t>nero</a:t>
            </a:r>
            <a:r>
              <a:rPr lang="en-US" sz="2400" dirty="0">
                <a:solidFill>
                  <a:srgbClr val="CC66FF"/>
                </a:solidFill>
                <a:latin typeface="Arial Black" panose="020B0A04020102020204" pitchFamily="34" charset="0"/>
              </a:rPr>
              <a:t>  </a:t>
            </a:r>
            <a:br>
              <a:rPr lang="en-US" sz="2400" dirty="0">
                <a:solidFill>
                  <a:srgbClr val="CC66FF"/>
                </a:solidFill>
                <a:latin typeface="Arial Black" panose="020B0A04020102020204" pitchFamily="34" charset="0"/>
              </a:rPr>
            </a:br>
            <a:br>
              <a:rPr lang="en-US" sz="3600" dirty="0">
                <a:solidFill>
                  <a:srgbClr val="CC66FF"/>
                </a:solidFill>
                <a:latin typeface="Arial Black" panose="020B0A04020102020204" pitchFamily="34" charset="0"/>
              </a:rPr>
            </a:br>
            <a:endParaRPr lang="en-US" sz="3600" dirty="0">
              <a:solidFill>
                <a:srgbClr val="CC66FF"/>
              </a:solidFill>
              <a:latin typeface="Arial Black" panose="020B0A04020102020204" pitchFamily="34" charset="0"/>
            </a:endParaRPr>
          </a:p>
        </p:txBody>
      </p:sp>
      <p:sp>
        <p:nvSpPr>
          <p:cNvPr id="3" name="Down Ribbon 2"/>
          <p:cNvSpPr/>
          <p:nvPr/>
        </p:nvSpPr>
        <p:spPr>
          <a:xfrm>
            <a:off x="6296890" y="1066800"/>
            <a:ext cx="4087091" cy="1828800"/>
          </a:xfrm>
          <a:prstGeom prst="ribbon">
            <a:avLst/>
          </a:prstGeom>
          <a:solidFill>
            <a:srgbClr val="A75A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7495308" y="1496290"/>
            <a:ext cx="1690254" cy="1233055"/>
          </a:xfrm>
          <a:prstGeom prst="wedgeEllipseCallou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ym typeface="Wingdings" panose="05000000000000000000" pitchFamily="2" charset="2"/>
              </a:rPr>
              <a:t></a:t>
            </a:r>
            <a:endParaRPr lang="en-US" sz="8800" dirty="0"/>
          </a:p>
        </p:txBody>
      </p:sp>
    </p:spTree>
    <p:extLst>
      <p:ext uri="{BB962C8B-B14F-4D97-AF65-F5344CB8AC3E}">
        <p14:creationId xmlns:p14="http://schemas.microsoft.com/office/powerpoint/2010/main" val="3646618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071202885"/>
              </p:ext>
            </p:extLst>
          </p:nvPr>
        </p:nvGraphicFramePr>
        <p:xfrm>
          <a:off x="839787" y="169818"/>
          <a:ext cx="5691641" cy="574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p:cNvPicPr>
            <a:picLocks noGrp="1" noChangeAspect="1"/>
          </p:cNvPicPr>
          <p:nvPr>
            <p:ph idx="1"/>
          </p:nvPr>
        </p:nvPicPr>
        <p:blipFill rotWithShape="1">
          <a:blip r:embed="rId7">
            <a:extLst>
              <a:ext uri="{28A0092B-C50C-407E-A947-70E740481C1C}">
                <a14:useLocalDpi xmlns:a14="http://schemas.microsoft.com/office/drawing/2010/main" val="0"/>
              </a:ext>
            </a:extLst>
          </a:blip>
          <a:srcRect l="73517" t="596" r="1242" b="21306"/>
          <a:stretch/>
        </p:blipFill>
        <p:spPr>
          <a:xfrm>
            <a:off x="6544492" y="1577350"/>
            <a:ext cx="1061886" cy="3427821"/>
          </a:xfrm>
        </p:spPr>
      </p:pic>
      <p:pic>
        <p:nvPicPr>
          <p:cNvPr id="8" name="Picture 7"/>
          <p:cNvPicPr>
            <a:picLocks noChangeAspect="1"/>
          </p:cNvPicPr>
          <p:nvPr/>
        </p:nvPicPr>
        <p:blipFill rotWithShape="1">
          <a:blip r:embed="rId8"/>
          <a:srcRect t="11658" r="34739" b="73825"/>
          <a:stretch/>
        </p:blipFill>
        <p:spPr>
          <a:xfrm>
            <a:off x="6544492" y="4990011"/>
            <a:ext cx="2338250" cy="587828"/>
          </a:xfrm>
          <a:prstGeom prst="rect">
            <a:avLst/>
          </a:prstGeom>
        </p:spPr>
      </p:pic>
      <p:pic>
        <p:nvPicPr>
          <p:cNvPr id="9" name="Picture 8"/>
          <p:cNvPicPr>
            <a:picLocks noChangeAspect="1"/>
          </p:cNvPicPr>
          <p:nvPr/>
        </p:nvPicPr>
        <p:blipFill rotWithShape="1">
          <a:blip r:embed="rId9"/>
          <a:srcRect r="23684" b="72222"/>
          <a:stretch/>
        </p:blipFill>
        <p:spPr>
          <a:xfrm>
            <a:off x="7606378" y="1577350"/>
            <a:ext cx="3030582" cy="1110342"/>
          </a:xfrm>
          <a:prstGeom prst="rect">
            <a:avLst/>
          </a:prstGeom>
        </p:spPr>
      </p:pic>
      <p:pic>
        <p:nvPicPr>
          <p:cNvPr id="10" name="Picture 9"/>
          <p:cNvPicPr>
            <a:picLocks noChangeAspect="1"/>
          </p:cNvPicPr>
          <p:nvPr/>
        </p:nvPicPr>
        <p:blipFill rotWithShape="1">
          <a:blip r:embed="rId10"/>
          <a:srcRect l="-10627" t="-13854" r="52792" b="60307"/>
          <a:stretch/>
        </p:blipFill>
        <p:spPr>
          <a:xfrm>
            <a:off x="8882742" y="2230118"/>
            <a:ext cx="1754218" cy="1716589"/>
          </a:xfrm>
          <a:prstGeom prst="rect">
            <a:avLst/>
          </a:prstGeom>
        </p:spPr>
      </p:pic>
      <p:pic>
        <p:nvPicPr>
          <p:cNvPr id="11" name="Picture 10"/>
          <p:cNvPicPr>
            <a:picLocks noChangeAspect="1"/>
          </p:cNvPicPr>
          <p:nvPr/>
        </p:nvPicPr>
        <p:blipFill rotWithShape="1">
          <a:blip r:embed="rId11"/>
          <a:srcRect r="49248" b="59302"/>
          <a:stretch/>
        </p:blipFill>
        <p:spPr>
          <a:xfrm>
            <a:off x="7606378" y="2679062"/>
            <a:ext cx="1763485" cy="1479189"/>
          </a:xfrm>
          <a:prstGeom prst="rect">
            <a:avLst/>
          </a:prstGeom>
        </p:spPr>
      </p:pic>
      <p:pic>
        <p:nvPicPr>
          <p:cNvPr id="12" name="Picture 11"/>
          <p:cNvPicPr>
            <a:picLocks noChangeAspect="1"/>
          </p:cNvPicPr>
          <p:nvPr/>
        </p:nvPicPr>
        <p:blipFill rotWithShape="1">
          <a:blip r:embed="rId11"/>
          <a:srcRect l="66928" b="63962"/>
          <a:stretch/>
        </p:blipFill>
        <p:spPr>
          <a:xfrm>
            <a:off x="9382925" y="3946707"/>
            <a:ext cx="1240972" cy="1231540"/>
          </a:xfrm>
          <a:prstGeom prst="rect">
            <a:avLst/>
          </a:prstGeom>
        </p:spPr>
      </p:pic>
      <p:pic>
        <p:nvPicPr>
          <p:cNvPr id="13" name="Picture 12"/>
          <p:cNvPicPr>
            <a:picLocks noChangeAspect="1"/>
          </p:cNvPicPr>
          <p:nvPr/>
        </p:nvPicPr>
        <p:blipFill rotWithShape="1">
          <a:blip r:embed="rId12"/>
          <a:srcRect l="72229" b="47070"/>
          <a:stretch/>
        </p:blipFill>
        <p:spPr>
          <a:xfrm>
            <a:off x="8576418" y="4138656"/>
            <a:ext cx="806507" cy="1439184"/>
          </a:xfrm>
          <a:prstGeom prst="rect">
            <a:avLst/>
          </a:prstGeom>
        </p:spPr>
      </p:pic>
      <p:pic>
        <p:nvPicPr>
          <p:cNvPr id="14" name="Picture 13"/>
          <p:cNvPicPr>
            <a:picLocks noChangeAspect="1"/>
          </p:cNvPicPr>
          <p:nvPr/>
        </p:nvPicPr>
        <p:blipFill rotWithShape="1">
          <a:blip r:embed="rId12"/>
          <a:srcRect t="45494" r="81105" b="606"/>
          <a:stretch/>
        </p:blipFill>
        <p:spPr>
          <a:xfrm rot="5400000">
            <a:off x="9781340" y="4757558"/>
            <a:ext cx="444141" cy="1240972"/>
          </a:xfrm>
          <a:prstGeom prst="rect">
            <a:avLst/>
          </a:prstGeom>
        </p:spPr>
      </p:pic>
      <p:pic>
        <p:nvPicPr>
          <p:cNvPr id="15" name="Picture 14"/>
          <p:cNvPicPr>
            <a:picLocks noChangeAspect="1"/>
          </p:cNvPicPr>
          <p:nvPr/>
        </p:nvPicPr>
        <p:blipFill rotWithShape="1">
          <a:blip r:embed="rId8"/>
          <a:srcRect l="66543" t="11368" r="-1299" b="58748"/>
          <a:stretch/>
        </p:blipFill>
        <p:spPr>
          <a:xfrm>
            <a:off x="7593315" y="4116380"/>
            <a:ext cx="1048533" cy="880161"/>
          </a:xfrm>
          <a:prstGeom prst="rect">
            <a:avLst/>
          </a:prstGeom>
        </p:spPr>
      </p:pic>
      <p:sp>
        <p:nvSpPr>
          <p:cNvPr id="16" name="TextBox 15"/>
          <p:cNvSpPr txBox="1"/>
          <p:nvPr/>
        </p:nvSpPr>
        <p:spPr>
          <a:xfrm>
            <a:off x="1250241" y="4735876"/>
            <a:ext cx="4794068" cy="1200329"/>
          </a:xfrm>
          <a:prstGeom prst="rect">
            <a:avLst/>
          </a:prstGeom>
          <a:noFill/>
        </p:spPr>
        <p:txBody>
          <a:bodyPr wrap="square" rtlCol="0">
            <a:spAutoFit/>
          </a:bodyPr>
          <a:lstStyle/>
          <a:p>
            <a:r>
              <a:rPr lang="it-CH" sz="3600" dirty="0">
                <a:solidFill>
                  <a:srgbClr val="00B0F0"/>
                </a:solidFill>
                <a:latin typeface="Algerian" panose="04020705040A02060702" pitchFamily="82" charset="0"/>
              </a:rPr>
              <a:t>Sono le due tipologie piu usate</a:t>
            </a:r>
            <a:endParaRPr lang="en-US" sz="3600" dirty="0">
              <a:solidFill>
                <a:srgbClr val="00B0F0"/>
              </a:solidFill>
              <a:latin typeface="Algerian" panose="04020705040A02060702" pitchFamily="82" charset="0"/>
            </a:endParaRPr>
          </a:p>
        </p:txBody>
      </p:sp>
    </p:spTree>
    <p:extLst>
      <p:ext uri="{BB962C8B-B14F-4D97-AF65-F5344CB8AC3E}">
        <p14:creationId xmlns:p14="http://schemas.microsoft.com/office/powerpoint/2010/main" val="7857311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3592513"/>
          </a:xfrm>
        </p:spPr>
        <p:txBody>
          <a:bodyPr>
            <a:normAutofit fontScale="90000"/>
          </a:bodyPr>
          <a:lstStyle/>
          <a:p>
            <a:r>
              <a:rPr lang="it-CH" dirty="0">
                <a:latin typeface="Times New Roman" panose="02020603050405020304" pitchFamily="18" charset="0"/>
                <a:cs typeface="Times New Roman" panose="02020603050405020304" pitchFamily="18" charset="0"/>
              </a:rPr>
              <a:t>Con queste scritture si possono realizare quaderni o agende per tener conto di tutto quello che succede nella vostra vita</a:t>
            </a:r>
            <a:r>
              <a:rPr lang="en-US" dirty="0">
                <a:latin typeface="Times New Roman" panose="02020603050405020304" pitchFamily="18" charset="0"/>
                <a:cs typeface="Times New Roman" panose="02020603050405020304" pitchFamily="18" charset="0"/>
              </a:rPr>
              <a:t>. Due video lo </a:t>
            </a:r>
            <a:r>
              <a:rPr lang="en-US" dirty="0" err="1">
                <a:latin typeface="Times New Roman" panose="02020603050405020304" pitchFamily="18" charset="0"/>
                <a:cs typeface="Times New Roman" panose="02020603050405020304" pitchFamily="18" charset="0"/>
              </a:rPr>
              <a:t>mostrano</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COME FACCIO GLI SCHEMI: APPUNTI CON ME (</a:t>
            </a:r>
            <a:r>
              <a:rPr lang="en-US" sz="2700" dirty="0" err="1">
                <a:latin typeface="Times New Roman" panose="02020603050405020304" pitchFamily="18" charset="0"/>
                <a:cs typeface="Times New Roman" panose="02020603050405020304" pitchFamily="18" charset="0"/>
              </a:rPr>
              <a:t>Giojo</a:t>
            </a:r>
            <a:r>
              <a:rPr lang="en-US" sz="2700" dirty="0">
                <a:latin typeface="Times New Roman" panose="02020603050405020304" pitchFamily="18" charset="0"/>
                <a:cs typeface="Times New Roman" panose="02020603050405020304" pitchFamily="18" charset="0"/>
              </a:rPr>
              <a:t>)  </a:t>
            </a: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MY FIRST BUJO: IL MIO PRIMO BULLET JOURNAL (Linda)</a:t>
            </a:r>
            <a:br>
              <a:rPr lang="en-US" sz="2700" dirty="0">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628" t="11197" r="628" b="-556"/>
          <a:stretch/>
        </p:blipFill>
        <p:spPr>
          <a:xfrm>
            <a:off x="9730530" y="2606039"/>
            <a:ext cx="1852612" cy="20991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stretch>
            <a:fillRect/>
          </a:stretch>
        </p:blipFill>
        <p:spPr>
          <a:xfrm>
            <a:off x="838200" y="4130375"/>
            <a:ext cx="2166257" cy="2142309"/>
          </a:xfrm>
          <a:prstGeom prst="round2DiagRect">
            <a:avLst>
              <a:gd name="adj1" fmla="val 16667"/>
              <a:gd name="adj2" fmla="val 0"/>
            </a:avLst>
          </a:prstGeom>
          <a:ln w="88900" cap="sq">
            <a:solidFill>
              <a:schemeClr val="bg1"/>
            </a:solidFill>
            <a:miter lim="800000"/>
          </a:ln>
          <a:effectLst>
            <a:glow rad="139700">
              <a:schemeClr val="accent3">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35208923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3815397"/>
          </a:xfrm>
        </p:spPr>
        <p:txBody>
          <a:bodyPr/>
          <a:lstStyle/>
          <a:p>
            <a:r>
              <a:rPr lang="en-US" dirty="0">
                <a:latin typeface="Goudy Stout" panose="0202090407030B020401" pitchFamily="18" charset="0"/>
              </a:rPr>
              <a:t> </a:t>
            </a:r>
            <a:endParaRPr lang="en-US" dirty="0">
              <a:latin typeface="Algerian" panose="04020705040A02060702" pitchFamily="82" charset="0"/>
            </a:endParaRPr>
          </a:p>
        </p:txBody>
      </p:sp>
      <p:sp>
        <p:nvSpPr>
          <p:cNvPr id="3" name="Subtitle 2"/>
          <p:cNvSpPr>
            <a:spLocks noGrp="1"/>
          </p:cNvSpPr>
          <p:nvPr>
            <p:ph type="subTitle" idx="1"/>
          </p:nvPr>
        </p:nvSpPr>
        <p:spPr>
          <a:xfrm>
            <a:off x="1524000" y="1541417"/>
            <a:ext cx="9144000" cy="3716383"/>
          </a:xfrm>
        </p:spPr>
        <p:txBody>
          <a:bodyPr>
            <a:normAutofit/>
          </a:bodyPr>
          <a:lstStyle/>
          <a:p>
            <a:r>
              <a:rPr lang="it-CH" sz="6000" dirty="0">
                <a:latin typeface="Algerian" panose="04020705040A02060702" pitchFamily="82" charset="0"/>
              </a:rPr>
              <a:t>Spero tanto che la presentazione vi sia piaciuta </a:t>
            </a:r>
          </a:p>
          <a:p>
            <a:r>
              <a:rPr lang="it-CH" sz="1800" dirty="0">
                <a:solidFill>
                  <a:srgbClr val="FFFF00"/>
                </a:solidFill>
                <a:latin typeface="Algerian" panose="04020705040A02060702" pitchFamily="82" charset="0"/>
              </a:rPr>
              <a:t>Ana</a:t>
            </a:r>
            <a:endParaRPr lang="en-US" sz="1800" dirty="0">
              <a:solidFill>
                <a:schemeClr val="accent1">
                  <a:lumMod val="75000"/>
                </a:schemeClr>
              </a:solidFill>
              <a:latin typeface="Algerian" panose="04020705040A02060702" pitchFamily="82" charset="0"/>
            </a:endParaRPr>
          </a:p>
        </p:txBody>
      </p:sp>
      <p:sp>
        <p:nvSpPr>
          <p:cNvPr id="6" name="Vertical Scroll 5"/>
          <p:cNvSpPr/>
          <p:nvPr/>
        </p:nvSpPr>
        <p:spPr>
          <a:xfrm>
            <a:off x="1854926" y="3977639"/>
            <a:ext cx="2011680" cy="1920240"/>
          </a:xfrm>
          <a:prstGeom prst="verticalScroll">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Vertical Scroll 6"/>
          <p:cNvSpPr/>
          <p:nvPr/>
        </p:nvSpPr>
        <p:spPr>
          <a:xfrm>
            <a:off x="8085909" y="3951513"/>
            <a:ext cx="1998617" cy="1946366"/>
          </a:xfrm>
          <a:prstGeom prst="verticalScroll">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3059" y="4519918"/>
            <a:ext cx="1275413" cy="115572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937" t="9874" r="2937" b="-4230"/>
          <a:stretch/>
        </p:blipFill>
        <p:spPr>
          <a:xfrm>
            <a:off x="8613502" y="4229793"/>
            <a:ext cx="943429" cy="1668086"/>
          </a:xfrm>
          <a:prstGeom prst="rect">
            <a:avLst/>
          </a:prstGeom>
        </p:spPr>
      </p:pic>
    </p:spTree>
    <p:extLst>
      <p:ext uri="{BB962C8B-B14F-4D97-AF65-F5344CB8AC3E}">
        <p14:creationId xmlns:p14="http://schemas.microsoft.com/office/powerpoint/2010/main" val="37457173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221</Words>
  <Application>Microsoft Macintosh PowerPoint</Application>
  <PresentationFormat>Widescreen</PresentationFormat>
  <Paragraphs>20</Paragraphs>
  <Slides>8</Slides>
  <Notes>2</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8</vt:i4>
      </vt:variant>
    </vt:vector>
  </HeadingPairs>
  <TitlesOfParts>
    <vt:vector size="19" baseType="lpstr">
      <vt:lpstr>Brush Script MT</vt:lpstr>
      <vt:lpstr>Algerian</vt:lpstr>
      <vt:lpstr>Arial</vt:lpstr>
      <vt:lpstr>Arial Black</vt:lpstr>
      <vt:lpstr>Calibri</vt:lpstr>
      <vt:lpstr>Calibri Light</vt:lpstr>
      <vt:lpstr>Elephant</vt:lpstr>
      <vt:lpstr>Goudy Stout</vt:lpstr>
      <vt:lpstr>Imprint MT Shadow</vt:lpstr>
      <vt:lpstr>Times New Roman</vt:lpstr>
      <vt:lpstr>Office Theme</vt:lpstr>
      <vt:lpstr>Scritture tumblr</vt:lpstr>
      <vt:lpstr>C’è molta differenza tra la scrittura normale e quella estetic:  NORMALE: sono lettere collegate o staccate da normali linee nere o colorate.  ESTETIC: sono lettere scritte in  tantissimi modi e colori diversi.  </vt:lpstr>
      <vt:lpstr>Alcune foto per farvi capire cosa intendo         </vt:lpstr>
      <vt:lpstr>Questo è possible anche via computer con la penna tach</vt:lpstr>
      <vt:lpstr>Cose importanti  precisione  giusta pressione ombre scritto bene  ordine sensato  come fare un bel foglio  sfruttare tutto lo spazio libero farlo ordinato che si capisca  usare piu colori abbinati  ripassare con un penarelino nero    </vt:lpstr>
      <vt:lpstr>Presentazione standard di PowerPoint</vt:lpstr>
      <vt:lpstr>Con queste scritture si possono realizare quaderni o agende per tener conto di tutto quello che succede nella vostra vita. Due video lo mostrano:  COME FACCIO GLI SCHEMI: APPUNTI CON ME (Giojo)                                                                     MY FIRST BUJO: IL MIO PRIMO BULLET JOURNAL (Linda)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Scritture tumblor</dc:title>
  <dc:creator>User</dc:creator>
  <cp:lastModifiedBy>Gian Franco Pordenone</cp:lastModifiedBy>
  <cp:revision>44</cp:revision>
  <dcterms:created xsi:type="dcterms:W3CDTF">2021-11-19T15:50:10Z</dcterms:created>
  <dcterms:modified xsi:type="dcterms:W3CDTF">2022-01-28T18:22:52Z</dcterms:modified>
</cp:coreProperties>
</file>