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8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CH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E18DD0-A428-4DAB-ACCD-52200A39A190}" type="datetimeFigureOut">
              <a:rPr lang="it-CH" smtClean="0"/>
              <a:pPr/>
              <a:t>26.04.21</a:t>
            </a:fld>
            <a:endParaRPr lang="it-CH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2E56AC-23DD-4D8F-B6FE-281557BF6A23}" type="slidenum">
              <a:rPr lang="it-CH" smtClean="0"/>
              <a:pPr/>
              <a:t>‹N›</a:t>
            </a:fld>
            <a:endParaRPr lang="it-CH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t.wikipedia.org/wiki/File:Pericles_Pio-Clementino_Inv26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h/imgres?q=grandi+filosofi+greci&amp;hl=it&amp;biw=1280&amp;bih=942&amp;gbv=2&amp;tbm=isch&amp;tbnid=6ZknBHPjzVRxKM:&amp;imgrefurl=http://matteoelastoria.blogspot.com/2010/10/la-civilta-greca.html&amp;docid=Kam3PLQqt4CcPM&amp;imgurl=http://1.bp.blogspot.com/_ualcGBCg7ZE/TMv1yerbdjI/AAAAAAAAABA/4ul2wqM4amU/s1600/platone.jpg&amp;w=410&amp;h=480&amp;ei=WPoeT6uKI-jl4QTblrSEDw&amp;zoo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ch/imgres?q=grandi+filosofi+greci&amp;hl=it&amp;biw=1280&amp;bih=942&amp;gbv=2&amp;tbm=isch&amp;tbnid=bGvhIohDd1NzWM:&amp;imgrefurl=http://www.partecipiamo.it/Aforismi_e_citazioni/aforismi_citazioni.htm&amp;docid=D1FfjaiaPcfEgM&amp;imgurl=http://www.partecipiamo.it/Aforismi_e_citazioni/Immagini_aforismi_citazioni/aristotele.jpg&amp;w=384&amp;h=480&amp;ei=WPoeT6uKI-jl4QTblrSEDw&amp;zoom=1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h/imgres?q=tucidide&amp;hl=it&amp;biw=1280&amp;bih=942&amp;gbv=2&amp;tbm=isch&amp;tbnid=fBdCDYnJB3GxoM:&amp;imgrefurl=http://it.wikipedia.org/wiki/Tucidide&amp;docid=6v2IiOHLhtsEZM&amp;imgurl=http://upload.wikimedia.org/wikipedia/commons/thumb/1/10/Thucydides-bust-cutout_ROM.jpg/220px-Thucydides-bust-cutout_ROM.jpg&amp;w=220&amp;h=382&amp;ei=KvweT8K5L_OO4gSlg_iwDw&amp;zoom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riefcase.pathfinder.gr/download/gm22633/35730/429134/0/Athens+-+From+Hilton-Towards+Ministry+of+Public+Order+small800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h/imgres?q=pericle+discorso+agli+ateniesi&amp;hl=it&amp;biw=1280&amp;bih=942&amp;gbv=2&amp;tbm=isch&amp;tbnid=yQYe_VT5H4OdgM:&amp;imgrefurl=https://sansosti.wordpress.com/tag/discorso-di-pericle/&amp;docid=oW_ZDU8LBiowQM&amp;imgurl=http://sansosti.files.wordpress.com/2011/01/pericle_discoro-san-sosti-goladelrosa.jpg&amp;w=290&amp;h=217&amp;ei=d9weT4i8Osrg4QTTvJi9Dw&amp;zoom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h/imgres?q=pericle+carriera+politica&amp;hl=it&amp;gbv=2&amp;biw=1280&amp;bih=942&amp;tbm=isch&amp;tbnid=k7O2aaLWDeWL6M:&amp;imgrefurl=http://150corsomontello.blogspot.com/2011_12_01_archive.html&amp;docid=2reEWPtczM1ofM&amp;imgurl=http://1.bp.blogspot.com/-Ld7HF9mLink/TuJMvgaGkYI/AAAAAAAAIHA/ZWXR1L121Ko/s1600/ATENE.jpg&amp;w=450&amp;h=351&amp;ei=fd0eT7XpN6SL4gSvk9WQDw&amp;zoom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h/imgres?q=partenone&amp;hl=it&amp;biw=1280&amp;bih=920&amp;gbv=2&amp;tbm=isch&amp;tbnid=f0AEKeU456F48M:&amp;imgrefurl=http://www.emiliobruno.it/architettura.html&amp;docid=cIUPOcTLLUaXMM&amp;imgurl=http://www.emiliobruno.it/opere/partenone.jpg&amp;w=400&amp;h=310&amp;ei=p-8fT7r4PM2k4AT_jNGGDw&amp;zoo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h/imgres?q=partenone&amp;hl=it&amp;biw=1280&amp;bih=920&amp;gbv=2&amp;tbm=isch&amp;tbnid=UsO5Egmz2Qo6aM:&amp;imgrefurl=http://www.francescocorni.com/show_design.php?id=94&amp;docid=XOCOEET7j74YtM&amp;imgurl=http://www.francescocorni.com/disegni/Ach/Acropoli_ricostruzione_del_Partenone_Tempio_Atene_0_Grecia_A_Ch_GR_Atene2.jpg&amp;w=331&amp;h=249&amp;ei=p-8fT7r4PM2k4AT_jNGGDw&amp;zoom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84175"/>
          </a:xfrm>
        </p:spPr>
        <p:txBody>
          <a:bodyPr>
            <a:normAutofit/>
          </a:bodyPr>
          <a:lstStyle/>
          <a:p>
            <a:r>
              <a:rPr lang="it-CH" sz="9600" dirty="0"/>
              <a:t>Pericle</a:t>
            </a:r>
            <a:r>
              <a:rPr lang="it-CH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6696744" cy="1584175"/>
          </a:xfrm>
        </p:spPr>
        <p:txBody>
          <a:bodyPr>
            <a:noAutofit/>
          </a:bodyPr>
          <a:lstStyle/>
          <a:p>
            <a:r>
              <a:rPr lang="it-CH" sz="5400" dirty="0"/>
              <a:t>Chiara e Thayla </a:t>
            </a:r>
          </a:p>
          <a:p>
            <a:r>
              <a:rPr lang="it-CH" sz="5400" i="1" dirty="0"/>
              <a:t>1F 2012 </a:t>
            </a:r>
          </a:p>
        </p:txBody>
      </p:sp>
      <p:pic>
        <p:nvPicPr>
          <p:cNvPr id="1026" name="Picture 2" descr="Busto di Pericle riportante l'iscrizione &quot;Pericle, figlio di Santippo, Ateniese&quot;. Marmo, copia romana di un originale greco del 430 a.C. circa.">
            <a:hlinkClick r:id="rId2" tooltip="Busto di Pericle riportante l'iscrizione &quot;Pericle, figlio di Santippo, Ateniese&quot;. Marmo, copia romana di un originale greco del 430 a.C. circa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36712"/>
            <a:ext cx="1872208" cy="37695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Cosa vuol dire (</a:t>
            </a:r>
            <a:r>
              <a:rPr lang="it-CH" dirty="0" err="1"/>
              <a:t>cont</a:t>
            </a:r>
            <a:r>
              <a:rPr lang="it-CH" dirty="0"/>
              <a:t>.)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Agorà: piazza principale della città, di forma quadrangolare circondata di portici, edifici pubblici e sacri.</a:t>
            </a:r>
          </a:p>
        </p:txBody>
      </p:sp>
      <p:pic>
        <p:nvPicPr>
          <p:cNvPr id="17410" name="Picture 2" descr="http://t0.gstatic.com/images?q=tbn:ANd9GcSnCBe7VT3N3uqJaPI_uR6sIUUvzzxDhd1pxrHEQ-MzMRNbetL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414" y="3429000"/>
            <a:ext cx="3769050" cy="2808312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hMSERUUExQVFBUWFxcYFxcYGBsXHBwYGBkYGBgXHhoYHCYgFxskGh0YHy8gJScpLCwsFx8xNTAqNSYrLCkBCQoKDgwOFw8PGiwkHyQsLCwsLCwqLCwsLCwsLCwsLCwsLCwsLCwsLCwsKSksLCwsLCwsLCwpLCwsLCwsLCwsLP/AABEIAMcA/QMBIgACEQEDEQH/xAAcAAABBQEBAQAAAAAAAAAAAAAFAQIDBAYABwj/xABFEAACAQIEAwYEAwYEBAQHAAABAhEAAwQSITEFQVEGEyJhcYEykaGxB0LBFCNSYtHwM3Lh8RaCkqIVJFPSF0Njc4Sywv/EABkBAAMBAQEAAAAAAAAAAAAAAAABAgMEBv/EACYRAAICAQQCAgEFAAAAAAAAAAABAhESITFBUQMTBGFxFDJCUoH/2gAMAwEAAhEDEQA/APVK6adlrstdx5pjDTasW0ike10oyDB1ZCKeopclORKGxJM4CnAU4WTShDUWbKD5QgWnhacBSgVDZ0RhQgSl7unilJqbNlBUMFul7unA0k0rKxihMtOrhS0FJDQop1NJpJoC0hxApO7FdNdQJ0yPuqU2qdSzTszUIjRbpQKWa6aC0khpWo8lSZqQmmjOSixhWm5KkzU0tTMnGI2KjapTUTmrRjNDc1NLV001RVpGSLE0s1EHpwaoo0seDS0wU6aRSZxpUNJTgKBrexwenZqZFLU0bKTOzV2akNdQTbHA0s1HNLNFFKRJNcTTAa6aVFZDg1OmmGuFFDUh00k001wNFCyHzSCmmuBooWQ6aaTSTTbt0KJYgAczoPnTBux80heqh4rZ/wDUTXzFRtxmwupuL9f6UrjyPCb2RepCaDv2rw4E55Hkp/pVR+3GG5Fj7Afc0ZwXIejyPhmiD00vWYPbizyVz/0j9aae3Vvnbf5r7c6fsh2S/j+V/wATUZ6aWrMr26sH8r/9v/upt38QMMu4ufJef/NVZw7Ifx/J/U0k0gasPifxWw4nKjt6kD7TQq7+LDn4bSgecn9RQ/NBclR+L5XwenZ6UvXzlhO12IQnLccCM2jEdP00rS4PtxidAL9yCAdYO/rWS+THlGz+DLhntAelD15La7b4r/1Z/wCVae/a3EzreYa8o99hVe+JP6OfaPWQ9ShtK8kt9t8Wv5yfVVI+oqwPxGxEbr/0D+tJ+aI18SaPUu8pM9eU/wDxFxP8SD1QfpTP+OcTcEi6QCPyoBG/OJ5Gj2wK/SzPV3ugakx6mPvVe5xiyu91P+oH7V5MeJsxl3LHQ+Jp3qReJL0HzJ996zfm6RrH4a5Z6bd7R4df/mA+gJ+1V27X2gNFdvYD7mvNsbxnKfApYx8U1QftHeP5lHpH61L80mar4vjW9nqFztqBta+bj9BTLnbgAfAAeUv/AKV5Tc47dOuc/L/Sof8AxJz8RJ9eVT7ZF+jx9HraduhHiRAf/uR9xVkdsVgQLZPQXJj5CvHhiXIiQJ68/wCxSWrR0luew6e9L2vsfoh0esXu2dwfktjzzFh+lVb/AG6Yfmt+gUn65q82DESVMTtOunvXC43U0vaxrww6N7i/xAu/kgeeUA/UkRQ9+3+JOmbXoIH2FZFRM7nrrvUyqV2EekzUvySLXih0Hrva7FEEd6y+lDL3EGbV7jsfNiabaaQAfpp9aayqd9P786zybNMUhj4oRy05mdNeVdZ4jJAnNOw9pPpQ3jj5bZA57bb+lA8Nj2mZMnSfX/apY9jaanUSPX+tRXLxXdT68qjs4vw6GZjaaiv8Q5Aheuu/zpJl6E/7X8vKKr3+JKBME/SqFy+u8/b9Kp3cQTtWiM2T3+Ku2xy1TdtZ3NOVWaYUkiSdOQ1J/vrTLdwsIBmPP9KZAmelL064QG8vMRUPfxvrSuxgoXAB/c1dw2Lywfaf786HmImdjtzqQtvH9jahogN2OJkCdz89hG1InGrknpyiOdUMLdAAFVkQd4dwNYJ099fvSS3GaDD8TEw2YmOvy5a1dttHSep1g1nLWhBL7agc/U/eiP7RmBH9/KocmCJeI3jJGaZ1qG1fYEa6AbT7/rVHF4sk6aeuv9/606xeBU6wQTp9udNWM0OEcsk+vM08SBqTUfDkzWxGXSAdfTblzq6LMbtIGvzp5MdFYXYOwHrJqdIicy+wIP1FJevW1UGQI38QY9OtCrvHh3hWfCszrJ8qLsYbu5GHP3OnrEVXFjXkarYPiasNFY9YHP8A2q4uKcflj/MwH2miwLC2BpqvyH+9V5QOFkSdQPIelMuY4/yD3J/Sh91y2IRyV0UjnGnnH830ooLC7qAAZ0phuLv/AFqndxB5gexP9KbZR2BypmgSY1j5CrpCtl4YpeVNPEFFUhh7u4tt7A7fKoWS5/AaKQ9S9c4suwBqniOKeIR9fvVexhrlwyttioOXMdFneCxgfWn4vg2IgMLLRMTIgnmAQdfUVHAagviuOL89Num397VTttrPT/atJZ7K3GEvIB+KLZaNdpBj3pw7JIYKZnU/wXU09Rlke9LJBiwVbxJjTb1pDP8AsaNp2JxBzi2pZR8JlfEJA01nQEkmPymosR2Yu2o7whNCTIYkRuYUTTUkPFgdvIUguHpNHv8AhxWju73emJYKmUjz1bb1g+VRf+CLtFw7AE5RJP8Ae3lVZIMWT8KxJRMyoSxgzpEdPeg/EHC3GCggTsRqPLQnbbetOeFi3bBzaiBkDhmHmQBoPWKgxPZ5r14m0mbPsViM2UFhqYBHP3rNS1Bx0MoHmpxg7h/I3yNFbvDO7PdOj5xMkEATpuwOWNKms8MuvJtWnb+IjNHUCRIny5VWQkjFMen98qZJjnMx7VLZUkHQxznX60ZXC4dPjt3XVlnMGGgIgNCjcHkTFXdEUB7REaz/AGKgbDuzQdZ6dJ+lb6/2R73Dg2r2CY+HKveJbYDnJYLrrsTvQm32ExOkthh/+RZOmvMXNNz5a01NLUMWZlLRV4gjrvP1othA7AwB0JJH60Uw/ZV1uKz3sPlAgnvUeNDyRTm3q3e4KH8JxSQeSWWH1CrI2rOUrGomLxN/X4h0I56fSrtnh7dyLuZMp/LOsTEkbDXzmjdjspggRnu37hJ0yKtsE+rM5/7a03DTauWRhbGGtpacZTeuxdcBpE5mAEyBoBoSIq3JVoNRMjhuWYsZPIxRXhaYS5cyPcKaTmcmPSRpPvWuwvYPCKIe+hAABl1PU7SIOp5VZvcP4dh1P7sv1K2pE+bsMse9Y2WomQxfBbDI+Qjw5tWIXUBTsjMWGo5VkrmCzTI1YgTz8uW9ej4XCESzYm0Lc6QFDREEaKNdtI5CiqcTTNNu29wr0TKo0/n094ozrYeCZ55wjBMF0zli+X4SdgDtvBkxRy32YxLQe5uATu/7oR1l4ozxntBfKkGEnkCrCNyTACkj0086E3BcYAXHut/KXyrqY0VI9N9xStsMUhL/AAnD2kZr18KRsoOrHp4gNPPapOBWcHcIm+ofYAKhJzRoC5YeR03qxguH4Zxlfug2xVLd0N7uSZ9gasnsmVEpYsqZ0d7hYgctBqDtuk1V6DovnhGFtssKigb5iLpOnQjTXmDVN0sd6ri8wKliEHh3jRcw025HnU3D+ymIXxBhebmpW4V35ZSCdOtEsZ2SvNlZHe0ZEgWyVX0VmLE+9TY6IMRiWAVkFtm1XK9zvbni0y+Fzl0mQSPSqnEOJ37aTNu2ANUU6g6DXNOlEMJ2ea05a33rOdHZ0RMx110E7g/mPKqeJ4UVxGe4FUCCGaVDGJMFtGg1LZVGYbHXsQQpLupPJcyjTfQR19YownDkVWz95eXKNcgIWP4c5kewFGbZsOFOawXU+HNdXQDQaTru1R8ZvXUtt3ZN9iNBZuWUVT1GYkk+WU09w2AuBvJYLfCVYDwggOZkkHMQo5bzRXB4q1dgCw5aCBbS4iq0DceIgSR19qGW8FjnRnIvoRAAZMPfLE7RlUNHnGkiqHC7l/MRiLhCD4QFhg8wdDEGNPnpRQWWcZwG534Z7HchtWY3s6A85ypPlAFPxCqD+7IfMYcyACD0zsCRPUD0qPiPF7mUhrzd0NAsCSeU7wAOUmh2I4nbUjK+mb4dQIA11iYzab0Ieg57KNkFu1AYnMwAGgiPzevIVA2EuE6Zu7YkZsh0y8jrqdajwXFFVIXKAuaF1mCTGp199ajHEVQhVgrJ+J5Meun9mqJLVrAYhnCWB3rHQjKVClY1MmFGvXen4qxds31tMyXGchiEJYKWaCC0AaGesRvVGxjAb+VXMO4JVspylm/KQAfn5Ve45h4xgAYA+ASA2+YkqYI6jQ9aZDJuJ4zI13WfGRKliJ10Hvz8qC/szsAcpPhHiVSZ33g7ipbiM915YkFydzlHi0+lDMLljddzv60baiN3w29Y17rDajYBApPnJJJj9alXtIoeO68MiTK6DYkaa0Ls8Nhsw7x2Gzd4FH/aR9qnu4LLrcCqJ2ClmiesCPWloVTM/wAcK/tVwoJDnMOe/iI09DUL2mhtI2PPTNI9zr7RWhbhnfECxYk6gZrqD5jf/elxXZlrJi+yoWgZbdt7pPlmYBffUUSZFMD2MKWJY3UQMsAEtOokEBZO88uZ86lXhBAtujG6FbKSFYZZ2kOoLD02ozb4VbEAjWPzsuYx0Viqj0ApLHFjYJNq2p5TJ2JH5TIHITpvSyRWIKwHCrgbKLcFLoIzEDwkGXExroPnR3DcFZSGP72GYBVMCJlSS38ukDqDTcfxdnYGAGEf4jMCJiQUAExvzmNKoviLpZUDG8DJKWs1sCI0IVZI8zSbKSonbDW7Dhbr5QR4hbhmAiIKs6frRB+G4LKHS48NsHS2mu38UnXQQDvUFnsyl0DvbPdCOZ1gfyjxT5kUTweAwuHAUIX10J29OZ+1Tki1Bgw8FUoLisqr1koD7sVp2Gwt93+NltiMr/GNJkFrnhHLaRvrWixHEbapLNbtpyJAAk7atOs+dZ3E9tLO1sXMQ5zkZQYm2JIzPr5aA0K3wDSW7C/7HbjxuXP8ok+k+FR7UvdWFGYoIHN22jWY0Gm9BHxONuCYt4ZSFjMZcgoSdCCZDwPhGxqquBsnKbzPibkCczEJPdFWj8xBAY8qrHsLD79rcOpyWpdiT4bS8wVUyVABjMJ3+lU8RxHGODK28Gv/ANQ5n2/hGuh02pjY9lBFsLaG5FsZSRFokkjU+F9yTtV7A9kb19ZAgMDLPprF5dtzqUPvTJtmIvW8125F+6WDLLZspOpAMA6TtH8oqezicXbHgxmIEBgIuMdZ3iY0GkVquLfhvdttcu99YAYqfExSArl41EEwYqDiPYrHyzd0hJ77/DZY8aBU09pJ86ommAz2i4mikrjLh0WAwDcvF8SmZO1Sj8QuJKBmu2X8RnNbUwsCDAA1mag4h2fxiq3/AJa8DFhRCkiUWH1G3rzqGSHbPburOJ0kEAW9c0zy29KWo9i3hvxGxZK95h8G05pOSIgaahue1TH8QC4XveG2GzBpgkZYnSYOpA5dRWbw2KnuwxgsLxaQPyglZkaajSus4oMbYMQ1lrh0jVe86f5R86P8C/sPJ22whILcNZZVm8N0gALmmfCPF4THqKv8NxGDxaN3OHvowCmWuCIMxrrOgOkDbesnZcGNvFYa6YJHw5tN/wCUVs+wVi2bRuXJCzbYrMymV9CAJI+e9Jr6BMzHEgpuZAJChWMkka6gHSZNVLuCzAwsRouVtJOuxPp8q33a3A4VDZewht5lzfuwATOi5g06abCsitglv3oZFH5jaMkkRADFZ6786ENgO7Za2G+Mbcgw06nrVVH8MSAR1A11HPejvBMBZ7zGWrtx3ghbLBdoOYnKWldPDz3qiLUEwWgEEgpJ3jeNok1b00J4Ewdh0vBka2SGUz0iPEPSjZtE4kADQEknKdYliTrE0N4fZVr9sBkbMwbRdZUggRPl96K2yf2m6wUxF0gxE6HnMH0ipb1AfwjhRusMrDTKxmSYBk6EiOXyrQWOElmeBm2+JV0mdJLCai4PgoQXbeYkrlIOggT1gipP2y4N0Y+0x5VL1GkYbh3Z282qk2R1Llf+3KWo5b4O65RcxN64NYhCu0c5IPPfrUlzgyZZv33YdJFpPpqas8P4/btju8Kly5BGiZiPdnqrbDGiPC4nCZ8uIyo4OjtaLyvIkWxqdDQjG9qnJYDMijMFKgRpqDBjQgHTr9SvHGutaVu5tB30ysFZk82MfQfSl7Pd2oACILg0JABLawGVmkiek6VP2wrgq3OyjYq0l634lLM0XGKkcsskRGk786XB9iCYZrrJHJGLnrEyF08idq3OH4JeeCwy/wCY5j8tfuKtYnsgjp/jOrdYWPTKf60Wy8ImTwnDbVoyzPdYa5rrZ9ttFA+parGK7Q2bKGWVQJ8KgARM7LA3P1qpxL8L8a+fLjEYflEMkaiZiR8M7Ea1FY/DNrfivW7l9+77tsrDJlAiSdWnntyowW7YZPhFHE9uSzFLNosTba4p6gAnQR5Hka7uMdeAa44wyNb0ZiMwuT/CdToOX8Q9rn7YbRtW0t9yXzqihCh8AJjM0tueWXeqWFxBu90zMZu/tCeZZQY13O4ijRbIltvdjn4VhgzPcN3EvlRjqVUd2AMwJl4mTtGu9EreNZWyW0SyDcdSLYynMEzb/FqfPlUuA7L4nEKG7sWBdw5tvoUysXJ0TfLlAHTWtLb7N4XDzexF1Zzh/E8KHChNANTI5a70m+wS6Mjw/CveNtlV3aLD6AmQ5YOY20gH3rQcG7COqW+/dUyrbEAyZRbiGW2hg/rpWkweJdhlw+H7tBpmuL3Y2OqoBOhjca+VXk4SzIyX3N4MRpGUAAyPhMk7a+Qo14KS7M+LmEsEWrA76+PCVVTdeFXLqQItzlUE6bbUd4XhcQ6+I9wCdlIdok6aiE0IGk7UTsYVU0VVURyAEnr/AL1atVSFJkV3DKxBZVYqZEgGD1E7VI1Kxprb0xIayD51G9kHcCOlSV08vlSKBl3s5hn+KzaPWUB+sUMxPYHAvM4dJ20ldD6GtKT/AK1HeBmFAPqY+wNSBjrv4U4EnRHXwFdHI8J3XXlvtQvi/ArXD1tph2dXYGGYggAADf8AKBoIgzJrf/tLgT3f/Syn/wDaKwv4jrdAXEIjwqFXVhpBbRpBI5kaa7U8gcQNcfO62WbvmcBbTByQpIIEACIkTlIBig3Fux+Ksr3l3LA0kkyJ5Df+xQEce2BGoykMNNQf6T86L2u1VwlALtzKQ4jOSJI2gnb4vKmSSYvDMXR8JYdnWQ5VUYNI+NoQb7SxOnSiFrHs2FuWTbtWiq5iO7CM7aABWiC2sgiBoaDYfFr44IWBLDafIDn61PisMRhGaZy5AxynKCxiM2xPOB0oeocFbgKP36DxwsmGAiFB0JHpHnNEeA4IXLlwQYZW2A0DH3HOINQdj7TG9nBByqW0Yt05flMEmT96Idmby2ixuNMxGVY2nfX6RSYgnasuq5QCAo216+WlQC64J1ceRJPymYrR4JlvAtbgjQHQiDHOd65uG3G3Ee4P2NKhpGOwXBbbnPaCYg+dwXT6xpB9qJvgbyIW7p9BotsRJ9/KvJVusraEgzAI3mAQJ0ImaOcM7f42yBlvuV6OQ4jno+o16Gt5ePQzU9TZ8UtZLcxBOUwZkSNiDrWWxNpXssgnxSVOh1JnfkBRvD/i0SIxOHt3B1Eqfk2YVOvFeDYhVUi5hiDIgEAHn8OYR7Cs0mhvV2ZDDY7G4csbF+6gCrADmMwyg+HUQfFR3DfizxG1m7wW76qFMskE5okZkjUE0fPY61fg4TF23HNTDGD6GVPtQ3FdhcUs5rQYcijBpHodRV5J7oVSQSwH402TIvYe4kAMSjBxBiDBAPMc60/DfxF4fejLiFUnYXJtnX/OIPsa8mvcJjNnRlMZWDqVMaaajbQc6ptwNAUMGFBHkQSx8xz68qnGLKU5H0PYPeCVZLi7iIYfOSKhw/CLNv8Aw7KLrPhUCCdzpt61842sBiLImzddWndSV08ypPPzo/gvxD4pYcr3puqFn94ocaKGInedxvS9fTK9naPem5ZTlMidJkcxvpPXWq57O4Zr3ftaVrunifxRGggHRfYV5jwz8dzlBxGGkTGa2xGoE/C08vOtZw/8VuHXSA1xrTGNHQjfUarIjbWpcZLctSizbKulSIR7cvWh+A4nYvCbN23cH8rBvpM1fUxRYMX71Im/lVDiPF7Vn4z4jso1Y+w294qXhmK720lzYOMwG8A7fSnZLLfKaRt65v7H+1NY7H7/ANKZKEO0UmYVDfx1u2JdgikxJ0E9Kz/CuMMt1+9vZrQZsh3BkSIMSdPkZoKNG99FksyrO0kD71G+KTKCbiAHY5gAfTWDWK7SceTEhMk5Bm+IQZBjbppQHEcQN+3bSAEtZskc2Jksft0qLCz1S4dAdCD8v6Vi/wAR+Kp+zNaWWYsNV1AynUHznlrRTD9scKtgMXIyKARl8RjQxyNY7F8UxGKRrQe4yfFlCgmM2h0BMedMq9DzbEYIEgiDJOxjntHLcfKqgwNwHwzp56aiefka3A7Il7b3Rew5ClptuwW4SDJAkAEnlrQXDYdY1zbQYz7jTWN/9KrKjOrBVm1caNWgz+b3nTlpWn40WXBYdSzQoUR1UEuDrufESfUUKw+H8A8MeZnTWNJJ+got20cZcOkCQNVOgjbnrO/350XYgj+HtgtemSNU5ZSZOonnpO1ei8a7OYa8C1xcrQfGhyt/RvcHlXlvB+KnC4e5dQBXzoAT4wJOh12An51qeBduL1+4lq6EIY/EAVOm3ON4qWykXuy3B7tgN3hDSRsCNp3nY+nSjelXrN3TUnp5Cq122Z+EsOR0rN/RpFHj/wDwPYvGcLiBmBnIxmGHXY6HyNBcd2Exdo62iyrmkr4vi12Go+VVeCcGxF4lkkIScr3JUGeYMSx8lBNemcDw+IsLF28z6arc1A2/KfGPVmQeVdU5uPJzxhkeSYbhN52W2lt2aGDBQTG5BPTz9K03Bvw5uXAGvMFBHwpB1/zzk9lznyr0a8QdSCxOuoG3XIoyjyJVv8w3qDFcRSyua4yoDtJkn0mc3LQC4Brtyh+VvYteJLc87432Tew2azmgchJ23ZCdSOqkZl9Naj4b+IWNsjw33YTADEXB6Q4J+tajiHGWvg5LeXYrcckMCNioBkEdSSPIVgOL8Ke29yFMMwZDGnMn7/Srjr+4mWn7Tf4P8XWZQuIsW7gO8SvT8rSv2q7b7ScHxAh7bWCdJC5YPrbJHzFeU5znYDYpmE6wwUEjXznSm96CqNEAkqYOsiOumoO3lT9Ys3yex2+xeFvwcNilb1yuffLlYVS4j+HeIXVVW5HRtY/54P1rzFL+VjJhlOs6HSdiPOKO4Pt1jbIGS9cy8gx7xY9GmP8AWocWVcWE+Jdm3URdtMBM+JTE7fnH/wDVUL3Z1DcR9iuTTUaJGmsg6DrWn4Z+MF0QL1u3c65SbZ+WoPyrY43FYW5EWEaQDm+HccioBPqanVBijx2z2cdXdgxClbhXlDQSniEjfTetN2E4tjg4V8TdjMVy5w4IySN5jUHpWt/8DsN8KOv/AD8/dZ+tZ/gTZsVlZWDW3hgRsdtyARoabfYJUanhmEbIBfi5eckMZlTJMAk7nLyracOtlbSroCNIHIchFAL2CUXrR2Vcp9xmA+eatFhKjY0J7pgAT70op62h/vXUybM92ztF7SIuWWuKPEwUbMdztQR+7sJbXEZmUn4rTBgrAzGu+/L9aIfiJiSlhDBKlyrRylGy/WsPiOPXcRaVTcBCTlJE7gaSCCREVIGi4d2Ct3E/dYm+EBIErbn+KScuu5qyPw3tpr+03gsyZybzMzlga/eu4D2ww9i0iXWbMTqQhjYbQSeVP7W9q8Ncwd1bV0OzLsAZEMsyCKboaM32n7IW7Vv/AMviA+UyVZkPnBZYj3FC+zbXcLihdv8AeJaKAA2mDZgCeexXfTfei/4eYzC2kuvedUJKhQwMkAEkhY15a+RFO/EDG4Z0S5ZuWjyKrObKTpAC6GSZBoQEfabDLiEvYmwjm2gLOzZV1y8gOf8AWvOsLigRqXU+mknpXpPArDYhVwxJW3qzFYB+GB9tB6mou3HAsLhsMUtKTdaJaZgaDUeYNU6F9mJwFvxLJY6iZ2Gs7Dzq720x0YlQZjLB0B9415GKv9muC97cBgwN2ckRz0Gkn6UR4z2PsXn7xjdGkAqZEDrprPXTlUL7HWgJ4Vw1cXhxYE5cxZiBl2ChdevP2otwfsO9m4lwXywU7FenyNGuCcMTDAogOUw2b4iTrIIJEAabdaP2HGwZSeh0+jf1pWwpEaM0TAqW3jHXQKDTLobmojXl+tNJB/pJpFoyv7SFnIAvItPi9C5aR6Fh/lqtiuMpaIzNlI1CiZPWFADe4Fv1NAXxd5zJItrrEavB5ZvyDyUClsoiEAAAsTBJ1J39TVVZGdF69xu9cgW1Fpd8zAM09Qo8CnzOZvOqSYYZsxJdzuzEsT7mouLXXW05tCXgZRGbUkaAczUeExjJaQXs3fAHMgAzyDBmNF+/lWiWlmbbbHcM4kt/NkB8DZdRqTvIHzolhO2otTh7tlLqKTsVLCdYysCDvWcN2J7tQmYnNk0zazLPuwM/Dp7UKOG/eXJXVUz6aGBCkD003qqsV0egPw/hGL2P7O/QnJr6MCvyihHE/wAJrmU9zcS4kyv5Z01g6gmPOs3ZfMqsryDsG8tx6ir+C4resGUe5Z5nIZXaZgmOvyotoejBXEOz+It3Ha5bYZgQdDEkRIOx60OyMlqCPGtwEdYywfqK9LwH4j3dryWr86SPA0fY8tIq0zcKxX+KGw7mZzDLqeeZBHzin7OxYdHmVzEHPan86JMj8xME6eevrXqWJxF1MArW47xkCqeeYqYjzmNKhvfhRZaLlrEeDdYAuaToQQRNbbgHZgWrK27h73IfCWAERqDHJvOplJPYqMWZ3sh2TxD4MWsSGt7zJliCB0Onp50ZXsTetD9xjbgjZbwF0fWMo+daa7eW2uZjArM8a7SDYyFILBdiQPzMfyJ5Vm2aVSFK37wS29y0bneKTcUEJCtJUD8xgTIAA++xwtrL68zzrFdnENy/avlgwYEKB8IBUxA5bVu7Q1pbg3oPz0wsfKnFDTSsUKyVQO43w1cTZey8w4ieYPJvUGvAkuNYYpn1QlWEbwYaJHKDX0U4PKvnTiYLXGBk+Ni2wIM668vEdj+tA2XF4lIBIBAZtQRsARMcqixPEFzWwPzEz7AnadNhrQazjbttsoEyTow1568t/WkxGNYFSyKAsnQxOkRr+lPEg0NtszBYJPTf301iPKm4HhjXrOfOqgamZjwnmfPyBNDrfErmYsqBSRGjRM+wmosC7ABNjJAAE+8+tC0Gepdji9pbt5v8BT4GyQbjEBQOpRfF6+1ZDthxN2IcKwLXHBnnBgQRvpB9SfKtFxnijLGEDf4CZVKLAIypuCWkiSD5DzihXatVVLAloBYqSpAOuYkA9Wn2AobKrQEcNxTZlGXxGAfiE+Lnr6COdehXg0DLEHeTMddt/pWQ7MYLO4cgyoDSYAB0OxgnmBGxgzWou8SMfCIM6zH05mhCZXfFPOhUDUEfrqdKQpJLG46zrGjD0neKo468BMwsknTlO1Amx7hvjI25xNZ2BsbGJGsNrP8AToavjFeZI5bH7zWUwd8MpJEn0+9SYO2EkLn3kgZj9pqxpgcWyDqCPUf1oXj+EAYpb7XIKgfugC9xiJBAA0UQRufY1Xt97fByP8OpKNAEc2adPc1PhMIxO25kkbz1LeflFaaozdFp+JM+i+BT/CZcg6gl+XpA3rsNwhnEmApPoJ5kAnU/SrqYRLay/wBBz6Vh+NcXdsaWJIVHCgbQogHQHTnTjGwbo36YBU5a9T/elZnEXlGLMnRkup9mH2rYcA4a2ItL3cQPiY7Tz9ap8Z/Ch2Yvbu5mJJyuMvrBG3uKE1yDi+DA23jCA/wXWHsYo21sjFsimFuWS6jfxAZpANV8b2ZuWkNt1ZQTO2hI6HajHBODXbt6zdICWrSFHuMdJK5YUbudtB7xVNp6k00DMJhzfUlbRdwQCLY8XikSBz2racB7GhHAcHEXDtakNbTb4zqG9jA/m2oz2Z7LgKRh1a1bcy91tXubyo/l8thPOtzw7hduwmVBHMk7nlJPPSp/Bol2VOF8INqXd81xgJMaAaQqxy8/tT+I8TSwstqx2Uak/wBKq8Y7QhCVtQzAasT4VHOTWE45xgizcufvGULLONGbUCJPwJy01PtFR+C7oKcV7R6liQ2UFiQCyIBqYj4n0qjhrS4zCEiVN7MM7DMRrvp6THnE9YeDWUv4e3KAC4hDBSdjKldZgRrP8s+dGcJhEs2wlsd2q6hZJgSTJzE+dJiWpc4FhO47i2WnKyDMfCY2Ag6GfL/bdoutY3g2AOIuZoZUQiDJhiNZXmPWtYZ5ED60IGuCwxpgalJ/pURcdf0/3piSG4hjGkDQ+3Q188cSu5boRtHMyT+Zd808+fp7V7P244k9mwMoMOcrEchHXlNeKdqMYrMJ0UMN9wSPp86EkKTIsZqSWWYAAiDu2/nMgVXcLmXMoGh3XnpG49as27LupCkEBlgncwFbXXXptUguOPBlEkcngbxzE1I9yDDLbcba7aLmJ9wIHzqzhMOxK5QBmcZQSNMzaE8hTQlxVUaAQq7luizED71f4bw1pUIS1wbEnKoAHlp+p0oKo9B/Zwl13gZmdUViAWJYHMZ/KqidRz6xpiu0uPPfWSAqJ4igiASDBAB5KMojrNanGcTF3LbRwuwLT+UEsxg9XgD186HY3gqOttrmaLZKgaJ5SeskT/zUgYMwN1r1xLhz5pUmAQNCYGp8t9hB6Ue4pgpjxkIN9oJOnPY7VPgcCiT3em0+HfpJ3p+Its5jwldM2mY6eVUiQXd4TKyGkeentryoXiuFMuaRPTT7GtVatLJIMjXQR+tI1rwxIK9CB96HERlsLh3QbjKRt50UwoePC+XrMN99qtXcBA0HSOYpuGOSZO8RpNGIJnkfY1wb+RtVcQR1/sGvQcDh8iBf4fCdOamJ+k1552ewVwXldEZwpGbKpaAdNYFeu8P7PPcJe5KKYIEQ2gA9hPvW/lfRnBAu9gHuqyKMzEaAa/PpRbg/4e2s/e3UU3XOY5jmUQByiCdNd60nCcCtsZQNP7+dX7Ry+cexisUzbEkGGVVyqANImAPpyFKmGJ6CPl8udV7mKgFmhV5Zj/c0FfjF7FHu8NKp+a6eXWP6b+lTuVdFvifFbSfulQXrjbIBmBPMEfp9qhwXZZrpDYg+EaC2uiqJnLA0+WnqdaKcG4HbsaqMzndzqT19BPIVa4jxe3YWXYdABvPLSrqiHqXmZUXkoAgbAQKynHu0jEEAm3b/AIjIZp5Ac6mu/iJYtLDo5ublQo018OrHmIPOhtmwOKs99f3Mfu9WLEED4gABvO88qe4rKWBwnf3AgZVWR+ZSBsSWP5njYefLnpuJ9kMOLLZ2Z0I1Bg5hI8OkbmsJxHsS2CwlybwuA3VZJUhmMQxO/PzPLrU/YRbl261qfDlmDtIO8bcxr51SiTkFktrbUhVRFGyQFEToFjlJPXU+hq9wrhTYgliWFoaAnRj1A12J51au9kDnzXyHtoM0LIiNYPlpy6VqsGENtTbIKEAqQZEco8qywbNLQzCWQqhQMoGwGwFXAQKr2bqsDlKsJIJBBEjcU8tFFUD1JWNDeL8ctYYKbxIVyRIBIkdY1+9ELN0NsfOOcelZPt5jFuKcOqC5dOqjmp8v5j9qqmRdFXtVxv8AaLYsYdg/eRJB0M/Co8pifT1rxPj94q4n+ITz20r0uxbNm0cylboHikfCCAf+og+0nrXnd/h7OSSNSfkCem81WzJbs6zjECjKYJZR4TpBInw9Y8qujCuGzK6nwxqBoBJ5QNZqpb7PCPC2vPn/AKikucPe0JZyVOhEn23FS10CZeFgvbDZgMwB6RsY/vpRXs6pCyQWDMVJiW3JAWeZ012H3ADXLlLFQYM7aAgCdulaPgOe9ctsxOW1JAH8Nsy3qfXrSo0uw7g8LJbwlFZcxgEHMCN+XxeH59KKR4SCoYayDqD5Gm/tHiPxBWfMOZWdl9BJj1qDHhWBXMykkEldCYIPTTpSrUq6Q5bjiCAF/l5D3Aqy2sHNlaNwJmdgaDYxmAgMVXy1J8tRUNjiDJ+YuBupGoA5T/e1CIbDFyRBfUiZj7/aq1u+VMs0odso1HkTEfeuscVsu5BfI38J018jt7VYv8PBXwkAnUTsT5j9RVMQhc5RlYc9SOp5kVXuYdyeR9AI/WuNu4F+EEj+Fv05VA2HzGYKeUfXQ0DQe4bwjIoVLKoNIVSo08+p8zNEHs5Wggkx5ED5murqrGwTLH7Kw3mOkj+tVeI402rebIWbkJGvuToK6upYoTkwThuDYjFxcvnJamVthtwPQ6D6+la3D4NLFvbKijYcq6urVJIi2Az2iuXDc7qwdPhllE6GWPi0jTSm8H7ONeAvYhiznQARCwTtPP0rq6hQW4ZNnn3EuG3mvXQF2cgar675p9zUmC/bbVtlt5kVjLLmTxctTPTltXV1LFCsMdo+I3r2CS33ITu+7IbMCTG67wMxrOYTD4pT4FdWjRg6gj3DV1dTaFZquF9vsXbttZxOHN05WVbq3EBbQxnBP1HTahvD/wBrFlrKlxbJnKHWPPnMHpXV1GKHbPQ+xODuW8MA/NmIGmxgcvMGtALMmI0iurqnHUq2kZDtxwG9nTE2WgoAkBirbmCDMRrt5c6A8LwN0P3zAlkYxJBJf+IyeWh9SPOurqrFIm7DnA+BOXa7cj4pEwZaACT0gj50Ux3ALV2e8tKSdM0CfZt6WuqcdSr0B2H7BYZdTbLebN/Qish2/wCBZcq4e2Y23Uc5OsyeW8+tLXU8RN6GX4b2axJIQCMxYzK6aySdeU9DtWw4Xwt8lpLKeFbgZnYrOZZlzqZGshRG+tdXUYoSYZGBbWZJYyfh6zM/3vVTE2WT8pPTVf60tdUtF5Mp3cE5AGU6gayvy3ofcwF4NATbqV9OvnXV1LElsgxWCuZp7oGNAZWeZ5ttVjCYXEAyo3PUaaf5vSurqMQuwphe+Ysr2xmHmsEcjod5qwuEY/lPzH9a6uq1G0Oz/9k="/>
          <p:cNvSpPr>
            <a:spLocks noChangeAspect="1" noChangeArrowheads="1"/>
          </p:cNvSpPr>
          <p:nvPr/>
        </p:nvSpPr>
        <p:spPr bwMode="auto">
          <a:xfrm>
            <a:off x="63500" y="-915988"/>
            <a:ext cx="2409825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pic>
        <p:nvPicPr>
          <p:cNvPr id="6" name="Immagine 5" descr="Agorà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Cosa vuol dire (</a:t>
            </a:r>
            <a:r>
              <a:rPr lang="it-CH" dirty="0" err="1"/>
              <a:t>cont</a:t>
            </a:r>
            <a:r>
              <a:rPr lang="it-CH" dirty="0"/>
              <a:t>.)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Polis: significa città </a:t>
            </a:r>
          </a:p>
          <a:p>
            <a:r>
              <a:rPr lang="it-CH" dirty="0"/>
              <a:t>Filosofia (</a:t>
            </a:r>
            <a:r>
              <a:rPr lang="it-CH" dirty="0" err="1"/>
              <a:t>philein</a:t>
            </a:r>
            <a:r>
              <a:rPr lang="it-CH" dirty="0"/>
              <a:t> = amare, </a:t>
            </a:r>
            <a:r>
              <a:rPr lang="it-CH" dirty="0" err="1"/>
              <a:t>sophia</a:t>
            </a:r>
            <a:r>
              <a:rPr lang="it-CH" dirty="0"/>
              <a:t> = sapienza)</a:t>
            </a:r>
          </a:p>
          <a:p>
            <a:pPr>
              <a:buNone/>
            </a:pPr>
            <a:r>
              <a:rPr lang="it-CH" dirty="0"/>
              <a:t>La filosofia cerca risposte alle grandi domande</a:t>
            </a:r>
          </a:p>
          <a:p>
            <a:pPr>
              <a:buNone/>
            </a:pPr>
            <a:r>
              <a:rPr lang="it-CH" dirty="0"/>
              <a:t>che l’uomo si pone su se stesso e sul mondo</a:t>
            </a:r>
          </a:p>
        </p:txBody>
      </p:sp>
      <p:pic>
        <p:nvPicPr>
          <p:cNvPr id="5" name="rg_hi" descr="http://t3.gstatic.com/images?q=tbn:ANd9GcSPaZLmBBRzZCTLOPqClPgB8gMRrcRWhv3KrYWWiWgJzgDZMG5DW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19716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t2.gstatic.com/images?q=tbn:ANd9GcTn9MXYwFy0PuKVOtrOTyVrIyUuIiK6T8tTv7t9ewd2fCQvfw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077072"/>
            <a:ext cx="1762125" cy="2600326"/>
          </a:xfrm>
          <a:prstGeom prst="rect">
            <a:avLst/>
          </a:prstGeom>
          <a:noFill/>
        </p:spPr>
      </p:pic>
      <p:pic>
        <p:nvPicPr>
          <p:cNvPr id="7" name="rg_hi" descr="http://t1.gstatic.com/images?q=tbn:ANd9GcRDD8W5Kroh55cAwm3eQBcrnUeZd4xlfe_nU1VBDWuRp4mnKIK8pA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93096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Una curiosità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Secondo lo storico Tucidide, Pericle era: </a:t>
            </a:r>
          </a:p>
          <a:p>
            <a:r>
              <a:rPr lang="it-CH" dirty="0"/>
              <a:t>Potente</a:t>
            </a:r>
          </a:p>
          <a:p>
            <a:r>
              <a:rPr lang="it-CH" dirty="0"/>
              <a:t>Giudizioso </a:t>
            </a:r>
          </a:p>
          <a:p>
            <a:r>
              <a:rPr lang="it-CH" dirty="0"/>
              <a:t>Trasparente </a:t>
            </a:r>
          </a:p>
          <a:p>
            <a:r>
              <a:rPr lang="it-CH" dirty="0"/>
              <a:t>Incorruttibile  </a:t>
            </a:r>
          </a:p>
        </p:txBody>
      </p:sp>
      <p:pic>
        <p:nvPicPr>
          <p:cNvPr id="4" name="rg_hi" descr="http://t2.gstatic.com/images?q=tbn:ANd9GcQ1Uj_dlKnHt6z2r0iy2cD4DOjoVIvGttr2CMouOFPpMM9S77N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2232248" cy="39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Parole di </a:t>
            </a:r>
            <a:r>
              <a:rPr lang="it-CH" dirty="0" err="1"/>
              <a:t>pericle</a:t>
            </a:r>
            <a:r>
              <a:rPr lang="it-CH" dirty="0"/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Ricordate anche se il vostro paese ha il nome più importante del mondo, è perché non si è mai piegata di fronte a dei disastri, perché ha più vita e più forze in guerra delle altre città e si è conquistata un potere maggiore a quelli finora conosciuti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Mappa Antica Grecia  </a:t>
            </a:r>
          </a:p>
        </p:txBody>
      </p:sp>
      <p:pic>
        <p:nvPicPr>
          <p:cNvPr id="14337" name="Picture 1" descr="C:\Users\Georges\Pictures\Pericle\02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6"/>
            <a:ext cx="3816424" cy="3384376"/>
          </a:xfrm>
          <a:prstGeom prst="rect">
            <a:avLst/>
          </a:prstGeom>
          <a:noFill/>
        </p:spPr>
      </p:pic>
      <p:pic>
        <p:nvPicPr>
          <p:cNvPr id="14338" name="Picture 2" descr="C:\Users\Georges\Pictures\Pericle\0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536504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Foto arte greca  </a:t>
            </a:r>
          </a:p>
        </p:txBody>
      </p:sp>
      <p:pic>
        <p:nvPicPr>
          <p:cNvPr id="13313" name="Picture 1" descr="C:\Users\Georges\Pictures\Pericle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1152128" cy="2808312"/>
          </a:xfrm>
          <a:prstGeom prst="rect">
            <a:avLst/>
          </a:prstGeom>
          <a:noFill/>
        </p:spPr>
      </p:pic>
      <p:pic>
        <p:nvPicPr>
          <p:cNvPr id="13314" name="Picture 2" descr="C:\Users\Georges\Pictures\Pericle\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293096"/>
            <a:ext cx="2088232" cy="2070179"/>
          </a:xfrm>
          <a:prstGeom prst="rect">
            <a:avLst/>
          </a:prstGeom>
          <a:noFill/>
        </p:spPr>
      </p:pic>
      <p:pic>
        <p:nvPicPr>
          <p:cNvPr id="13315" name="Picture 3" descr="C:\Users\Georges\Pictures\Pericle\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2592288" cy="2853344"/>
          </a:xfrm>
          <a:prstGeom prst="rect">
            <a:avLst/>
          </a:prstGeom>
          <a:noFill/>
        </p:spPr>
      </p:pic>
      <p:pic>
        <p:nvPicPr>
          <p:cNvPr id="13316" name="Picture 4" descr="C:\Users\Georges\Pictures\Pericle\03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268760"/>
            <a:ext cx="2016224" cy="2093273"/>
          </a:xfrm>
          <a:prstGeom prst="rect">
            <a:avLst/>
          </a:prstGeom>
          <a:noFill/>
        </p:spPr>
      </p:pic>
      <p:pic>
        <p:nvPicPr>
          <p:cNvPr id="13317" name="Picture 5" descr="C:\Users\Georges\Pictures\Pericle\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1944216" cy="1944216"/>
          </a:xfrm>
          <a:prstGeom prst="rect">
            <a:avLst/>
          </a:prstGeom>
          <a:noFill/>
        </p:spPr>
      </p:pic>
      <p:pic>
        <p:nvPicPr>
          <p:cNvPr id="13318" name="Picture 6" descr="C:\Users\Georges\Pictures\Pericle\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844824"/>
            <a:ext cx="2592288" cy="2135758"/>
          </a:xfrm>
          <a:prstGeom prst="rect">
            <a:avLst/>
          </a:prstGeom>
          <a:noFill/>
        </p:spPr>
      </p:pic>
      <p:pic>
        <p:nvPicPr>
          <p:cNvPr id="13319" name="Picture 7" descr="C:\Users\Georges\Pictures\Pericle\02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4509120"/>
            <a:ext cx="3528393" cy="20665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Arte greca (</a:t>
            </a:r>
            <a:r>
              <a:rPr lang="it-CH" dirty="0" err="1"/>
              <a:t>cont</a:t>
            </a:r>
            <a:r>
              <a:rPr lang="it-CH" dirty="0"/>
              <a:t>.)</a:t>
            </a:r>
          </a:p>
        </p:txBody>
      </p:sp>
      <p:pic>
        <p:nvPicPr>
          <p:cNvPr id="28674" name="Picture 2" descr="C:\Users\Georges\Pictures\Pericle\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628800"/>
            <a:ext cx="2520280" cy="1872208"/>
          </a:xfrm>
          <a:prstGeom prst="rect">
            <a:avLst/>
          </a:prstGeom>
          <a:noFill/>
        </p:spPr>
      </p:pic>
      <p:pic>
        <p:nvPicPr>
          <p:cNvPr id="5" name="Immagine 4" descr="Maschera di Agamenno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8478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gia delle cariatidi sull'Acropol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295153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Atene: il Partenon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Georges\Pictures\Pericle\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573016"/>
            <a:ext cx="1728192" cy="3053139"/>
          </a:xfrm>
          <a:prstGeom prst="rect">
            <a:avLst/>
          </a:prstGeom>
          <a:noFill/>
        </p:spPr>
      </p:pic>
      <p:pic>
        <p:nvPicPr>
          <p:cNvPr id="28676" name="Picture 4" descr="C:\Users\Georges\Pictures\Pericle\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717032"/>
            <a:ext cx="2304256" cy="28309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Attività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Dove è nato Pericle?</a:t>
            </a:r>
          </a:p>
          <a:p>
            <a:r>
              <a:rPr lang="it-CH" dirty="0"/>
              <a:t>Spiegate secondo voi cosa è la democrazia?</a:t>
            </a:r>
          </a:p>
          <a:p>
            <a:r>
              <a:rPr lang="it-CH" dirty="0"/>
              <a:t>Fate un disegno del Partenone</a:t>
            </a:r>
          </a:p>
        </p:txBody>
      </p:sp>
    </p:spTree>
  </p:cSld>
  <p:clrMapOvr>
    <a:masterClrMapping/>
  </p:clrMapOvr>
  <p:transition spd="slow"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dirty="0"/>
              <a:t>Fine!!!!!!!!!!!!!!!!!!!!!!!!!!!!!!!!!!!!!!!!!!!!!!!!!!!!!!!!!!!!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Domande????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Conoscere un po’ di Pericle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824536"/>
          </a:xfrm>
        </p:spPr>
        <p:txBody>
          <a:bodyPr/>
          <a:lstStyle/>
          <a:p>
            <a:r>
              <a:rPr lang="it-CH" dirty="0"/>
              <a:t>Nato il 495 a. C. ad </a:t>
            </a:r>
            <a:r>
              <a:rPr lang="it-CH" dirty="0" err="1"/>
              <a:t>Cholargos</a:t>
            </a:r>
            <a:r>
              <a:rPr lang="it-CH" dirty="0"/>
              <a:t> (Grecia)</a:t>
            </a:r>
          </a:p>
          <a:p>
            <a:r>
              <a:rPr lang="it-CH" dirty="0"/>
              <a:t>Morto 429 a. C. ad Atene</a:t>
            </a:r>
          </a:p>
          <a:p>
            <a:r>
              <a:rPr lang="it-CH" dirty="0"/>
              <a:t>Figlio di una famiglia aristocratica</a:t>
            </a:r>
          </a:p>
          <a:p>
            <a:r>
              <a:rPr lang="it-CH" dirty="0"/>
              <a:t>Persona colta, politico democratico</a:t>
            </a:r>
          </a:p>
          <a:p>
            <a:r>
              <a:rPr lang="it-CH" dirty="0"/>
              <a:t>Ha costruito tanti monumenti</a:t>
            </a:r>
          </a:p>
          <a:p>
            <a:r>
              <a:rPr lang="it-CH" dirty="0"/>
              <a:t>Voleva il benessere del popolo </a:t>
            </a:r>
          </a:p>
        </p:txBody>
      </p:sp>
      <p:pic>
        <p:nvPicPr>
          <p:cNvPr id="4" name="Immagine 3" descr="C:\Users\Georges\Pictures\Pericle\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132856"/>
            <a:ext cx="1656184" cy="26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AutoShape 2" descr="data:image/jpeg;base64,/9j/4AAQSkZJRgABAQAAAQABAAD/2wCEAAkGBhQQERQUEhQUFRUVFBUUFRYVFBcYFRQXFRUVFRYUFRgXHCYfFxkkGhYVHy8gIygpLCwsFx8xNTAqNSYrLCkBCQoKDgwOFw8PGiwkHyQsLCwsLCwsLCwsLCksLCwsLCksLCwsLCksLCkpLCwpLCksKSwpLCkpKSkpKSwpLCwsLP/AABEIAMIBBAMBIgACEQEDEQH/xAAbAAABBQEBAAAAAAAAAAAAAAAAAQMEBQYHAv/EAEYQAAIBAwIEBAQDBAYJAgcAAAECEQADEgQhBRMxQQYiUWEycYGRFCOhQmKx0QczUpPB8BZDU5KistLh8YK0FRckNHJzo//EABkBAQEBAQEBAAAAAAAAAAAAAAABAgMEBf/EACIRAQEAAgICAwEBAQEAAAAAAAABAhESITFBAxNRYTJCIv/aAAwDAQACEQMRAD8A9UUUV9R4RRRSVQtFFFEFFFFAUUUUBRRSUC0UlLVBNFFFATRRRQE0UUVFLRSUUC0UlFATS0lFAtFJRQLRSTRQLRRRQFFFFAlFFJU2ooooptBRRRQFFFFAUtJS0CUUtJQFLSUtUFFFFAUUUVAUUUUBRRRQFFFFAUUUUBRRRQFFFFAUUUUUtFJRTZoUlFFQFFFFAUUUUBRRRQFFFFXYKKKKIKWkooFoooooooopsFFFFAUUUVNqKKKSm0LRRSU2FopKKbNFopKKBaKKKKKKKKBKSiioCiiigKKKKGhNFFFATRRRQ0JomiihoUs0lFU0WikpaAopKKBaKSiopaKKKIKKKKKKKSiiFopKKoWikoqKWikpaApaSigSkppdUp7/AHpxWnpUC0UUUBRRRQFLSUhaKBZoryLg9aOZvTa6e6SkyFLzBU2vGilrwbopDdFXacTlFNC8D03r0HFXaae6KSloCikpaAoooqAoopKoWikooFopKKBaKSigWiikqBaKSigriBXkSO8V5iKXKo2eTWkdd6eGsH/moMU/o0Ga5AFZEycRHeT2HvS3SaPPebt+gmnNOrMskkH3X+dWFvVWk3CaYHp/9wx2+iGlZQ0mBv6EkfQ9xXny+S76eifHNKfTarmLKmRMTB26e3v+lOch/Q/am04vjqzbKh1MLEjYklZMwI9R2o1T2luOot2IV2Ec1QQAxAkY7dKc8tpMMT1m0P8AWZKJ2MbdzvtUPWanC4UCyCwVY2O6zvP1r0Ltuf6uz67ahO1Nm3aJy5aT7ape3/qpyy2vGaSXQjvTZJr1zE2hPtqEj6+fevfMU/sR8rtsgfQNP2FdMfk/XO4fhmaUNTYelFdnM6Gr0bvzpnKkyqLtJS6R6V6/FjuDUUGpNvRZAEuon1DGB67KaWyeU1vwX8WOwpRqRXj/AOHeaOYnz8/TaTGPaR96bvafGTIIBjbL77gVOUvs42eYfOo9v1o/FD0NQ5pYrSJovj5fOvRuj1FV9LnUEz8Sv+RR+JX/ACKhZUB/aqJo1ApRfX1qIDSSKhpO5o9R96Q3h61BoNDScLw9aBdFQcqWaL0sJoqvzNFDRsr70oX1BpzSa3lkkqGBBG8iPfpXsXh2AMjqZlftHc1ytydJMaaJEdCDXrTCXABjfrIEe8nYfWgAkswMAkkDbZP2e8z12/nRaDAgGP0mCNhBMfepLddtWTfSfiwMcxR7/ibQH6JTvNujoiEevNO/vOG9QcT7j+4FWi9B8h/D22+1cK7RlriMdcpIk5ISBi8HImJIAWDtPtvUriCMbr9N3YxzbW3mMjcT12qMxJ1wG5Ga7QG/aPvt9frTuvcm7c6/1j9rR/ab13rXe2OuzYst7f3lg+ntQdO/9k/72nNed/3v9y1/Ogj2P93b/nWu2enr8K/9n/23v705b0LTusRvJTT9v/xaajCx+7//ACtf9VOW7G48vf8A2SDv6htvnVQ9New8VM0XBrl1jgobHrLADfsSD706OAP3KJIEBsgSSYxAxknp9xXbnHOYVAxJBPYepA+09aLtqDsQfcdKmPwhgdnRgRIYNsfYTv8ApUseHYALOQDEFUDJuYjLIRvA6d6zzn6vCqarK2xwTcjY/wAW6U9Z8PMQcnCt2UqZnYjKdh196naDhKsm90DEQQu4B9ZEgjzdvv1rOecsbxwsqnn8wST/AFbdJ/tp60agyp69R1+tXt/glsAMt2XxYQTAiUIYQhIGxnr1FQ9Jwo3UbI7ziIOShsSZJXoB8ifaucy1dt2daUir7UG2fQ1b2/Cd8TKrIAZlUliAYA3gKfoakX+G2UJUlrcrtzCk+mQ/MAHTauv2Rj677Z8/I09o7Su0H0J7/wCFSjp1LNDKQBsMvNMiT6Ee49/Sn9Nw8ZnEr0O48wGywpxnefltHXtL8sJ8dMXr2RVYSEXbFfVt+vU+9MklzizLChY8gBEz3UewqU+hZLkXPIen+rJkyR0bcmCI9qn+GdHbu3SWyI8wIbCCACVPkM/tT26DrvXPk3xZuIpQa0+ps6W5cYG7aRQ3l8+8SBAG2IiT86ja8aK0iOXXOFLIcirAgiVj1Inc9j8q6z5I5X49dqDKjKpC8W0ssSJBOw8wxGx8sT7jf2rzf4ppeX+Wl0sVJliIVoGI2IBHUk+1X7InH+mJr0B9KTRcU05K5hhOIYDeN4Yg7HoJ7elS+K8Y0pUG0oLA7iHt7QD0kjqSNvToQRD7IcEXD/O9JVrZ8a27YxRboUdAvLAH8d570tZ+3+NcJ+njqNIltvPaclQyhU3VwQWVi3UEbDtsem00d/idoGBaDAiAZMl132AJgEfOqpeB6pZJ098CJnlPEQdz5dq9jgOqmfw1+IEflXJ6/LY1y26av4s9Nxe3Z3upllbTELCkEgkmTPt9ulX/AIU0o1Vm8yW5U/l2yxtzzBiTlAWTB69O1Z7SeEtTfuqrWrirgMmZGUQDBAyAEweldL8IeGvw2mwYywc3ImBliBG0bbd++9Z5SrxsYIAEyCIkjZbRXadwQTIkR1qblvHt7f4Va6TwXdS6TcKPbJkzGRJJYzA/Wpmp8DKHW5aEMSeZk4IKlTAURtDYH5CsZZbdJjXOCs68bT51/ZB/aPv+p2p7VTzHgH42Mxb28x+tbHV8Ht2iuaWCzvgpKkHKQqqNjkZ61G1Xg+6wIHJ3MszISwhpJUqg6iJme9J8m74S/H+MjHt/w2/50FP3f+BN/wBa0FrwixUMb1grmLcgiMz+yu3WO1WWp8I2Ze2gt80BgA1wbMqT5oB7QTW+f6zwY7H936YL9uv1r3p186+UAyIOC7ExBmTHT/ttW+03hm1jZ5iWSbiqEYFfzISZQR/ZBMelQh4Utc0pFsszSFDopUQfKAAZjlv9j6U+yH11D4SAl587gV8pYQDkAs/OPKPtvvUrX+L7ZukW15hZgAQ2x6SuLEQeoEdZj0qLxHwYbrPd5qJbQ4ZZ5QytiwckiDkY71l9FYa1rbaGJTUIjEdJS6A0fUVn+tWXw02q1T6pSq2GS4kMwLE7AdMQJVjtA9j86vLr2renXOw04KDiBkCVBbcsIPUfPtVm+oUu8FpJAOOUyreo2Bnbr+lLxTIWsixxCNcCggE4CQDG49Km5Wta2zeg1djVW25t1NOTcmFvhX6REtHk3O0VlF8Q3U2lXEYwxYyJkEkMDMgGev0qo5oJ+E9P7anvHpTGYno3+8K6yRwuVaH/AEpcz5E8y4/tGARG0vtRpfEj2LrOFDBlZcSdpkrlI3PSfrVLpb6lhIaJE9Iid6SDHb7mtzGMXKtfwLxP8XNuFC3kAVo22YndSQNhEe3QV6150d66WdndtxkbhxOI8sEADf7Vkvw/ckjfp2iD/wBvuaBZ9z+n86lxkWZ2tlb4Fp0xflnBvhklg0bgywj6CelP8M0NsPlp5DTn5cYAB2kdwD61i7OoZTAcxEEbbD2npUvgWqKXCvMCKYybzSvcQB1B7x61ixuVrzwx7PXO4bjSc1Zgsbbct1x6jrP0ivIY9Gt7Hutm/Pfp+d6e/Wqq3xbKUxa46yylxbjeNvzQY3j4fX5UOb124Py7eDbAFNOW6A9cQInv6VNxe/S0OW8WyfXK1quyyY/MPf7/AD2rOeLtTNoLABFwGMbuQ8rdRdYiPl/hV8/hO8wQTYViJYcpMVIG4ELuDkB9/asvxXw9fW86FRMFzjGJABMLj06bDbqK1MpvpMsbrtQWjB3H3EVKFz0+/wD2q/0XgO9dtI4KLkWAV8shjlufKYBjaTuSB3pLvgG8hC8y2WO4CydgJ32+m3vWrlL3WOFnhn8gO3Q0nP8AQe0/xrUv/RtqmClApB6y2JmegDAbe/tVNd8O3wSvLckbeUT3Inbtsd6zylXjlEFmX96ipj+G9R/srn0Wf/FLQ1fx1DUW1KNF3VvlbuIuZXlsxtlBkdu4+5NNDidhWNvn6pmVYIVASIYeg67j6VC4i9oFFuBlRyAXVsQpnJMo3G4xB6CfevGl4gLdoD8PbdlyVmDIzSWIIcRKnEbzPQDeuL0Lg6uwxK87Ug+YdQCOgkT79D70xreL6aw2Ny9qgSoHWQPKwyBHf/GKcXWIG/qFXd/MVCwEjfp0kE/Sq3WcdstdOaWHUiN0uG5I8oO9sgrtH0FNG3u14k0aEA6jVndT5jM7bA/QyalaPX2LkRd1RkM0hwYAuTuex8wEenyqZpr9oqHXS2GtlPKwRA/MRfMkOggADZp322jenNFxC5bUi7pLSoASRZKMWb2QQO3zkCmqdMVd1IuXLZN1XCXlk2RDIC6+pPm22PqK1mk1dkE+fVHypAuRiJGx+Z7/AFqj0niF/wAS1tdGMebzdrdtbgtCQAAFGQBEyNwe9XdzxcSiwlhldlxliIU5ZMwYRIjt13q3G7SWK3Tak3NHYzS2hGrsLFvcN+UjBj+/5hPyqdd8RpbZr9y3ZSyb1y2LhRjdY8vaQskEkMDP7IHrVvr7ty2pNrSWriC0LoIKqGulwCuMf2CWy9opziKcs2xa0tl8lusZVVxKICgHl/aaB/4qrpGPFUNvRXMLcXMQMV2QspVeUP2RJj2G1PapsLmZSyALVxzcMAqylsZYxC4M5J7SfenS7cnTsNNbyZ7QdPLFkP8AGy7bldvnVfrOMkaXmPprRvZm0bJKkbuRiWjuBl6day086HiCXbN8D8MRb5bXEXIrk6peuM23nByBVlmdpMzXJtXqXfV3b1oH+ue7bkdfzC6+X/Cuh8d4ntjbt2bbPuNgjPZDYqT0O+C9oiBG01D02nFsi41u4ty4CWC3Q1u58EwsnCcgd/etyac7dqvwvxG/z7zXc0R2ecYIW4pLsCJnpn0B71qDxS3fQ27bF3dXVeoktt1Owj9fqKj3y2juAA3Ly4uzZL1PLZlAIklQGU9+1TeBeK7moOS6dsDkFuDEoSq/CSBIPT71OM8nLXTnFz+j/VqVDKq5KGGV5N5gGI9yPuOtD+AdUqM8IQi5ELeVmIkCMRvO/pXVAFv27aapbJcD8sBxLAIASFO+xnb2BqJrLGj0ZVSAkgs220QQNy07QdhW7fxjUczs8AurLYXVDuFRWtN3R2EHqxHT6TUduDX9/wAi9/dv/wBNb3W8Ue52i2l4Ol2RsvLcQw65AuCCBv8Axv8AR8QQhTml0kDJ0UmX8oIgiRtvAHrTnZ6ThjfbjmpDIADkhkyCIPrG/TtUS5qXA+L9B/Kul+IeAWLlu4tm1+ctsMiqGLkIbKiAf3XA+Vcz12ne22LAqwO4YEEfMNHqPuKc7UuHEn4m5Ez1iNl3rReGfDw1hjNVeYCtIZ4XJiMViAKzGpmY6H+E71t/6Pdc9u3cxuWlbchHWWbygZK0bATuJEz3q3LcMZ26bZ4aioqstssqqCSqkmBE/pVR4dVWRlcWyebdC7KWxz2BB6R29oqJw7iwuXcbhcZAtzWttixjZR5du0bwe1Gv4Kg84v3lLXSrctQwBRmUPEDYhTsJ69DXPTttdW7trmtaIC4kbp5Z+CQMenxAfQ1U6vhz3GL2btoJk6+fmG6TlhvGxgqYjsT1qJrLaACHvljLziqAPiVVyjrkFJUbdpkVT6TT8TuS1sBmHxQQYI6djO1Jqs25Y3pKuae5kWfm7KSmDjFsQCxKkiTBPX2r1pWuWrlpTnvcQjNbbHE3BucbwjqB029Kf4Ol65cu2ruoa3dt2s2XkLCyQSVMgt5ZBGI3I3O0nGdU7W7T6N7txyzKVuckuO64hUkTBO/tThPaz5ctNBb4tcLkIJVVBgQCAFHmJJ6HfoKp+J6i/duJNy2ALj2wmDksc3SMgYmFXrtIPrTPDbepCm5e0gdlljcbFSAOq7L1/jP3vNXbttaQ823aMZuHUfE2Uie7Bs9hB+W1TivL9ZXivFk0T8q6LuRAcSoY4tMb5+s9aKnawWnFtjqtIpNsSLqBmkMy7Qdht0O9FXTnfksvRONRpba7Qqli2+0XAyb7SYJnv0FeNDYtlL7q4DW1F98RllOYHXbeTsp+01B4Z4YvNbuNqLlycJthb7lWMSCxDDb2nvVZdXW2mbBkIIUEguSyoBjksQT/AB71rOTG9XbWO8pvWmi4pqfwht3TnBMZowiGXmG245Z9o3J8o96naTS/i0/KIxdHt7XyoErJJHK3YC4CCJ7elUfBddeLNzuYwFtzjysFLKBiJUA79ImtDrtPYLTatsrTixyKyoUNIhjkMiQJ9/rNiVd4KWTFTj1yJbeGDKYLKdjGQPy6Daow4G6EAPb6PiubAm5HlACicR3Ag1LucXNu3NyyWIQFgjT8IO4zAO/p61C/0yU7/gNTvuG5aGdtiDM1qaO1Jxfhl9rbEX7ZCtl5Q6suMkGT/H3FZ3WMjBkugTbtk2TJXdlBAYbAmRvB+lb/AFGvbW6e+lvTEXsbfLt6nyBwHOZEOphQRO46j1rlfF0u2JtapCHxaDkTO8A9wRsYjYiKuvxm1oPBviDVXnXS3NRcsZWSlu49yAMbisAu/wAWIKKdzG3Tp0FrTh9tYpV7moY/njyLctxbUbzCNuI6Vxrgupe9qrLXy10Z21BDEQQwCHoRsQJ9RtWk1BFpSznpiAMTuSJMbQOnf1rNk2Y5dN3qNWyAlL5YBrJH57HLBCrLjJO7Qxn4u81nLy39Qx/MgEEA3HdlyAIUuG2BM7TvE1TXLTm2HQrDYxkYO7AGRtiJI3O2/uDV5wzT6uyjEIuWaNjsVdVnO0xgkfEDP7p6bVOo33VZqmvs6qWTmfAx6BYPwLAP7Leg+JT6UumuMAykgsruCC2TBWUsDsdgMREHv02q80PDLa3VuXEctbOYJBaGaGQEj0gLAMRB71c8Ue21mC0EObuWG+KGeWN9huRJ9am5U1YprVxWvW1gsDyz5UxBtm5y2iSTAykgQdu4q/1fhDT6crdF5rChhIRYV2JEZRvMCJpOGaS0bis9tS22LspBA+MQfmoNS9Z4oXTXLmQuvIGKojONtoXEEAnc7kTHtVli2VX/AOgWmtQ1xrrvmbmcw2QBeYUfu9P0qFxPwgNYeZmrG663LUtcA5ULzMgB5HiI7T1FbWzxFXEgj4ivuSGjb2MSPpUhrm0mtconFgz4QZNMVupafl7py8zcIyTyBoDERn1J6jsIqm0Ns2TkCyFQz4y0hldrW+8AyG/WtJ4x1evN1E0llbthlHNMefLMyFJMDyhT061zXj9oW3tBLrOl4Neb8vlm0Ljt+8VudWnePL6VWL0ct+J9Ut5b6nmYaey7klgoDW7aMbhB33K7k9d+lVPHuIi/fa5krZsWECBONsFvkYEfKq1+JwDid2tuGIAUbsw6KABEA96q31ZYWws+UmW9QY2O3aD19avHbHL0u7XDXvkhAsqhYlnVRA9CT+laLw7NvTkK9sKzjLJDIKgdG7bR09R71htHqGd1EEEbbd5OwroHBOGN+GdmQyFkZZY/tbkbb+b/AIRXKyzpvC7XOrscoqDa2ARWZeZmPhkskbgiegJG3rUfiF4pdtCyCqnF+Y4YIFIuZBgRt0GxEyRWu0bXDFxmi4RDLAZREqOvWAD9zUHjnHLRJF8loR/LbGJBlcgQD0gTuY23id0dKZ0HD7dy5Z5t1GZhINseVyk5MfKVPbY/pVro+E6S072bV28jo9pHwDAk3AeXLKN13M9h3qkThtplU6cTZA5twTkzJOwRTPvsKdXjeQ1FywUU/lh2PxsMVh8IM4y3WOh71ejteng9sakWXu3mcrmhYFgRLSMzMERMbdTE7wmv4dp9PlcuagpGKCVyxM+VgF36mJ9vaaY0/F3uq2BDsgEl0KMfI/mBIEN8o39BNUfGNPzLtsXrga2LKhPiJdshkzFd8iQjbk/CelXpO1txPRrZtsv4l7zW4LqepW82Ccxp84GLR1PlFU3C+FI68wFB54ht4K+WOsNH607xnjd3B7bXdOoMOMi4utJDGVEqB8QGPoOlQuD6FUe4/wAecAjIAfEHBBQdRC7+tZuvKww/gy1cJaYknYKIG/QAiQPairFdTYQkNbEiAfz2HwqqgDzdgAPpRTlWv/JnQaW5etAafFUS3btqXVmcgIYWFAEwB99qqfFOi5Fu0UvMRcbEBFVOqKQSQxJG9U2l8R39OWGnu4obhdckRifXIx1gdR1prUcbN1y91hiLgfDYZBiqsqkL5erGZHX233r3XLfpd8NuF1ZAiAqgtySrGSG85MRO3WY27mtIODMipesWTfVjaZRbQiUuC4zKCD0XECdpzHTocceMaUqTat4sMSM7mS3DmJSCxkEAg7dJrt3hdstLp2xVcrNtsVXFVyQHFVHQCYHyrPWzdYrhXhVk5lz8OWFwteKXWcXQcMhZWI6GFnfvU6/pHSxZK8PYs4zu21vPlbeAkTM7KO+1beKSrpXPPE3g5rjJd09lpIxZMjniQWg5P0BEde81kNZ4F1TEEaN5xgyZ+gPM6fSu5GkJre+tM6725J4d4FasXFW8j83yqyuqApkpMrBI3nr6TS6zjKqtvlWSqm6Lbq1lh5GB+GO0qx2nePrdeJrcau5ctrN1Gtn4wJRbSEiCfU9Y9pqDp9RqAQyct45aujxLBlDbHfEmQI6Aj6HlZNusvWg62tUIPx48sFg4ChweiNAIlen8Ke4u72FQIoCgsrC3scbkZsobLGMT3mWHuab1fCLt+1ZD3OW6TcLAIDkoDJjB3IyI7dZ7VA4R4rv387SXba3BdOBKsgdcTIZRPnzgxA2mKefKePC4uaLUO10rgmXLUZHrh0aF6AmO8j9KTiOntItwOGYkM92HEAtsJjcA4KPkR86u9Nq2VfMxMggwxPTcwO3Q1W8b1cW4Ey18Ahj2UoWPef2QfmKzdNkLPYdVE48zFVnOfyyJIBMDaPTp61aXLgu6a5d3BQZQOoZSwIPt13mmdHf5dwNAxAEhSBGzAwJAHUfaqfSa6813JrdsK3M+LLzozliAp2K5N79OtamnO7eOL6Hmae4WZvyibwcfuKxwBie6yfVB6Uvh3xhfbZgblqAVZ7ltLgHlUAlmCsco9Dv717v8Wuk3rSWkLXAuGxAOUq++4mSCBv8AyicGtXVNtdRZBW25cwqkvORxdWUQAGmPVR861ov8S9XxLXNfK6e9btSExW9gwDMCYgFpPea5tr+H6q5au3rly2RasLNskhltkkKEECdyen9ozWr8ScGuaxw9kC3iWgFYOzQPhHcY9RXPuOcxHe25GaHFokgkZT29j9auP8YyViGAfSO/Wd5qKusK9P0P8q8c3GevUxTIGTfOurlpovDrEXVJBYwPKNyZgCYBnePXtW+QtYNxb7uyXbZS0OpDHFhG20Db61zjgjFmYCPh9YAgdI77TXUtPxzyorOgClYm4oIlIkDMTt3gkzXHOduuGpD+i1F2FDPdIB+HAgeUkghsevf+fQ6Tgvhz8SHN1nEPCiQZAiCdhHwjYelJw/xFpbb2gl1QuL8wu047bYx7z69KuOA8Zt4w19brFiwOUtid4gDoI/WsySOm2a1XBRpNPcuaZ3uC4yW9vMSuZQ4FD8z9D0qLwvgqBLjs11WKOHtsgCwoOxIXcRMbyfrUXgTX9JeduRduAvkIJA8rk+h+IEj61YcR8U3QwttbAZwqhSyZtIwUw8EAk7SN4+dbumJsImGlF0Ni5E4ZbAj1B6jciPaq/S6lrto3GcEurnADYMwbp6b/AMaYv+Gnv8tGOD2lw5TuhdVPNwMoCCJJPrvudxUi9w+5pgga5BxAAxmVAOcApAYnEAn3rFsbkrO6zRXE5aNMW1wuq3QuGnzbwSOn061Dfh5uEYuoxgP5RPRRtv1jv3IrQDC5dutetXWS4Q0BrfUg5SMwADIqLqLeINy0Ht3FJCQRLgkH80Sctu/rTcOHXcWWk4BcVRha5ls722e2rNjAB3gbZBiPQEDtRUW3f15VY1du3AiDkT1Jna2QOvQelFa5RON/GT4ogtxCEAgAEfKST67R1qE6BhuJGx7/AD7fKpty6157aXHJEgEuB5fKSZjqJjfbrVwvAUt3FtG6gDNPTsqOT5iSF3AHX9oVqXUc7N3pqvDH9IVs/hdIdMB/VafPMbQFTKMJPSYn61r+LeM7el5uSFuXywAGAZ+bn0VgIAx67g9OoIrKcEtWAYtWlD2mUc3AliwkFldpB6T5dt/lWZ4h45DXLV0zkC07IcYI6SIcMJkGOnqAaz58Nya8rrw1/SK2mzt3LZuWizPbYFVdciSVeSQ0k9um/YgC8/8Am1a/2D/3i/yqg1fie672CvKS0fMbgtqudsPjvlO0hp6d961mq4oo5aXbSRddbYKNPmYZD027T71xtyjtPr/EfT/0r2WaHtOg9Qyt+m1aXhniGxqgeVcDECWBBBUepB7Vzfj2gui4bil7aDlgKLjAglGdwIO8YHfadqvODau3avBFRn1F2zagBwCYsZsWzMQSCZrpjy9uefH1FL4u4lata/UG43a0oAKnIPbCmFO5IOJG/r061YeArwuatnRSbZ06qG7yLqjcdASoBI7e9VXjL+jzW6nV3blq0CjEYnm2xsPZmkGrTgHgnULaVL+lsrj5ZFyXuDrJYNCmT2reX8Yx7vbccRslrlnHsWLeVDKjEFJf4evbfalv8OU3LbC2vlJJgICZUqO++5/Sud8O4xY4bqhzkb8xWUMu+HmXYy3TyzI9a22i48b6ZIu52n4pAYRiQRIhv1+8lXx0haPw/dU3ma0mTXbhtkYbI24nzdZLfSqzj2iZbfNu5KgdhAwO73F6gSTvbH3NXo8cWZvWw6F7IY3VCvKgNifmZMQJprxDeW5pnR1QqBmALhByBJHz3PSpJFuVY8+G7xduUrtywhCkLzMi3cPiIievofarnhmo1DLbB0b3OXZicrPUknbeAN+laPhmqt3bSXbbP5huCxVvICSoUgEico6A/WrfS6ZLSriMSQBv326bmszGY/5i5Z3Lyy+pW6tt7hsPbITo5tlVhgdyCZET2PpWfbU3YD7XC7iCG6KZgDyxGIA9K6TrtGt+21u6oZGEMpmDuD2+QqEnh6wqqotiEjES20AgftdgYrV3Yks3usdpiV6qoljByB3ZhAiOsGf/AE1yTxoF/Fak9zeuDv8AFkT9q654gtp+IvJYDZWbLX2Vbn+uATlbM3w4n4TsSJjaTw/jvEbtxn5lxmVrnMPmOJdlkuF6dyJj2q4TVZ+S7iiuNvTltYB33NMgyakhwBkd/bef5V3jjVr4btZX0XYzsQduvf5DvW31PDEbH80HEGPISDEwGIbrMj0G1c64DqSNTbjYlsRHUZDHb710TgFtPxaG4wK8yO5Bh95jr17+tcc8rLuOuEmtWLvTeHtFfu/ESWCBUQFCMQcjupBnb5QetaazwvloFtZpiGwmTE5dQRv7A+u1WNy3atkcoKpBX4EEgFkE9OkT9zVjzQDJb9lRvsOp/nWbbfNdZxniMkmpu4EOrZW0ykA/m4zuIAgzEr77SDVdxIK19H2Ae1gSGQG06ybbKxBwYMQATsCQSYFaPiGTa3TlDIRrhbeD/VqMQPUk9D/ZqRwLhl2zadbsNDuRi5fyscgDkPLEkQNog1NG9sjeZkuG9aa3cb8slrvxSiOojASDsQ3rP3lcY4uCLDXlmFPMNvpuQvlmDAO+/qaka7jbYuHsmwxS5iroMnxC9HAAkZGV3NO6/VK2lCZkM7MJYTMwCJnbY/xpljuEz4qW1p2uFWtkC2ubOp6lSCEjY7ho7j60nE7RxBmfOPttVZxLg1xSVRz8K7wR1XIgGfXapHBdEpa0l0XIlkZ+Y0FjOED9nsPf59eP02u33SdPQc+vrS1odDwHSlfNcuAgx/WEdgdtum9FX6cmvvxUfhHTqTqGKrK2lIMCQcbgkHsa9eMmi4P/ANCf81yiiumf+XH4fJvQr+Vqj3BuQe48k7elajh/DbTLYJtWyTaBJKKSTiTJ23pKK1ixPLJ+LrS891gYqjYiBA2boO1S+Aa25jb87/G37R/tsPX0oorn8npqeVrbvsbIJY/1lw9T182/z3P3q08P6hvxNtcmx8/lk4/Ax6dOtFFW+SeG3pVoorbi4P4itg6p5AO/cfuW62HghzNxZOIt2SFnYE9SB2mB9hRRWvxazVuyravicgHa6dwDv+It71WNpUyfyr8BPwj2ooqU9NXwNRaUcsYZKhbDy5Hl9THU7mtyrE2rU7w6dflRRT2lSbzQpj/O9TrZ2pKK1kOYeNBHF7cbTp3mO/kuda45r7hOl3J/rfX0SKKKz/1C+FBT174Voort6c6e4MYvpH73/K1dj4Rp1KBiq5C7dIMCR5m70UVxz8uuHleWVHNUxuSQT3iRtP0H2qz40xytr2m0Y7fEe1FFZbqLpx/9dd90Yn6hpq8U/lJ8rf8Ayikoos8OYeJXOV7c+W+WHsTcKkj0JAAn0AqBwrUuVWWY7zux9X/kKKK16cfa90DSQTuTG/fsP4bVYLZUqQVEb7QI3maWint1xR7f+fsKKKK0j//Z"/>
          <p:cNvSpPr>
            <a:spLocks noChangeAspect="1" noChangeArrowheads="1"/>
          </p:cNvSpPr>
          <p:nvPr/>
        </p:nvSpPr>
        <p:spPr bwMode="auto">
          <a:xfrm>
            <a:off x="63500" y="-893763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CH"/>
          </a:p>
        </p:txBody>
      </p:sp>
      <p:pic>
        <p:nvPicPr>
          <p:cNvPr id="7" name="Immagine 6" descr="http://briefcase.pathfinder.gr/download/gm22633/35730/429134/0/Athens+-+From+Hilton-Towards+Ministry+of+Public+Order+small800x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869160"/>
            <a:ext cx="252028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Oratore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Oratore: persona che tiene discorsi in pubblico</a:t>
            </a:r>
          </a:p>
          <a:p>
            <a:r>
              <a:rPr lang="it-CH" dirty="0"/>
              <a:t>Uomo </a:t>
            </a:r>
            <a:r>
              <a:rPr lang="it-CH"/>
              <a:t>di stato </a:t>
            </a:r>
          </a:p>
        </p:txBody>
      </p:sp>
      <p:pic>
        <p:nvPicPr>
          <p:cNvPr id="4" name="rg_hi" descr="http://t2.gstatic.com/images?q=tbn:ANd9GcR8c5AN350-maCWk4wY_pgfX3AyPkWhgZVckXRVxjGptzNKuSaA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852936"/>
            <a:ext cx="4680520" cy="37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Carriera politica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Creò il partito democratico </a:t>
            </a:r>
          </a:p>
          <a:p>
            <a:r>
              <a:rPr lang="it-CH" dirty="0"/>
              <a:t>Oppositore politico era Cimone </a:t>
            </a:r>
          </a:p>
          <a:p>
            <a:r>
              <a:rPr lang="it-CH" dirty="0"/>
              <a:t>Prese potere sugli aristocratici nel 461 a. C.</a:t>
            </a:r>
          </a:p>
        </p:txBody>
      </p:sp>
      <p:pic>
        <p:nvPicPr>
          <p:cNvPr id="4" name="rg_hi" descr="http://t2.gstatic.com/images?q=tbn:ANd9GcT2dmuTf0Z1sa0soNcToVdVBYG0obAtSBbZNa9EfB8bHY_-EltP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501008"/>
            <a:ext cx="424847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CH" dirty="0"/>
              <a:t>Democrazia secondo Pericle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Tratto da un suo discorso: “E di nome per il fatto che non si governa nell’ interesse di pochi ma di molti.”</a:t>
            </a:r>
          </a:p>
          <a:p>
            <a:r>
              <a:rPr lang="it-CH" dirty="0"/>
              <a:t>“Tutti i cittadini si possono occupare degli affari pubblici.”</a:t>
            </a:r>
          </a:p>
          <a:p>
            <a:r>
              <a:rPr lang="it-CH" dirty="0"/>
              <a:t>“Prestando obbedienza a coloro che di volta in volta sono al potere ed alle leggi.”</a:t>
            </a:r>
          </a:p>
        </p:txBody>
      </p:sp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Pericle lo stratega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A solo 35 anni viene eletto stratega della città</a:t>
            </a:r>
          </a:p>
          <a:p>
            <a:r>
              <a:rPr lang="it-CH" dirty="0"/>
              <a:t>Consolidò la potenza navale di Atene</a:t>
            </a:r>
          </a:p>
          <a:p>
            <a:r>
              <a:rPr lang="it-CH" dirty="0"/>
              <a:t>Appoggiò la rivolta degli Egiziani contro i Persiani</a:t>
            </a:r>
          </a:p>
          <a:p>
            <a:r>
              <a:rPr lang="it-CH" dirty="0"/>
              <a:t>Intervenne nella guerra del Peloponneso     </a:t>
            </a:r>
          </a:p>
        </p:txBody>
      </p:sp>
      <p:pic>
        <p:nvPicPr>
          <p:cNvPr id="4" name="Picture 2" descr="C:\Users\Georges\Pictures\Pericle\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365104"/>
            <a:ext cx="3312368" cy="2310445"/>
          </a:xfrm>
          <a:prstGeom prst="rect">
            <a:avLst/>
          </a:prstGeom>
          <a:noFill/>
        </p:spPr>
      </p:pic>
      <p:pic>
        <p:nvPicPr>
          <p:cNvPr id="5" name="Picture 2" descr="C:\Users\Georges\Pictures\Pericle\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7112"/>
            <a:ext cx="3336032" cy="2281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CH" dirty="0"/>
              <a:t>Pericle realizza 3 grandi cambiamenti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Riforma la Costituzione di Atene</a:t>
            </a:r>
          </a:p>
          <a:p>
            <a:r>
              <a:rPr lang="it-CH" dirty="0"/>
              <a:t>Espansione commerciale in tutto il mare Egeo</a:t>
            </a:r>
          </a:p>
          <a:p>
            <a:r>
              <a:rPr lang="it-CH" dirty="0"/>
              <a:t>Espansione territoriale </a:t>
            </a:r>
          </a:p>
        </p:txBody>
      </p:sp>
    </p:spTree>
  </p:cSld>
  <p:clrMapOvr>
    <a:masterClrMapping/>
  </p:clrMapOvr>
  <p:transition spd="slow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Cosa vuol dire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/>
              <a:t>Partenone: grandioso tempio eretto sull’ Acropoli di Atene in onore alla dea Atena</a:t>
            </a:r>
          </a:p>
        </p:txBody>
      </p:sp>
      <p:pic>
        <p:nvPicPr>
          <p:cNvPr id="4" name="rg_hi" descr="http://t0.gstatic.com/images?q=tbn:ANd9GcQ4xx5V9LvnVTjCsZEewRy5_Qv4zob0FoTcZNR8J95Z8hmWKSad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680520" cy="354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1.gstatic.com/images?q=tbn:ANd9GcTHeyTEHjMm5ogH4zwln3kAycBhFqFjxr9RUCWPdnNAgYM8eUOpIQ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3816424" cy="29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Cosa vuol dire (</a:t>
            </a:r>
            <a:r>
              <a:rPr lang="it-CH" dirty="0" err="1"/>
              <a:t>cont</a:t>
            </a:r>
            <a:r>
              <a:rPr lang="it-CH" dirty="0"/>
              <a:t>.)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CH" dirty="0"/>
              <a:t>    Acropoli: simbolo della civiltà, questa roccia di </a:t>
            </a:r>
          </a:p>
          <a:p>
            <a:pPr>
              <a:buNone/>
            </a:pPr>
            <a:r>
              <a:rPr lang="it-CH" dirty="0"/>
              <a:t>    arido calcare con una superficie di appena 4 ettari dove costruì </a:t>
            </a:r>
            <a:r>
              <a:rPr lang="it-CH"/>
              <a:t>il Partenone </a:t>
            </a:r>
            <a:endParaRPr lang="it-CH" dirty="0"/>
          </a:p>
        </p:txBody>
      </p:sp>
      <p:pic>
        <p:nvPicPr>
          <p:cNvPr id="18434" name="Picture 2" descr="http://t3.gstatic.com/images?q=tbn:ANd9GcSb-zoY7R2QqS8R5Wx_LEvXSjQYZl_HN6zAbyeyXtaOeLlr5Y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104456" cy="2520280"/>
          </a:xfrm>
          <a:prstGeom prst="rect">
            <a:avLst/>
          </a:prstGeom>
          <a:noFill/>
        </p:spPr>
      </p:pic>
      <p:pic>
        <p:nvPicPr>
          <p:cNvPr id="18436" name="Picture 4" descr="http://t0.gstatic.com/images?q=tbn:ANd9GcS4FRvl8kIlONlLbvqjlkuIsi2gi9-rQmHNv0enQ5PPVVzhCDTE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76464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401</Words>
  <Application>Microsoft Macintosh PowerPoint</Application>
  <PresentationFormat>Presentazione su schermo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Franklin Gothic Book</vt:lpstr>
      <vt:lpstr>Franklin Gothic Medium</vt:lpstr>
      <vt:lpstr>Wingdings 2</vt:lpstr>
      <vt:lpstr>Terra</vt:lpstr>
      <vt:lpstr>Pericle </vt:lpstr>
      <vt:lpstr>Conoscere un po’ di Pericle</vt:lpstr>
      <vt:lpstr>Oratore </vt:lpstr>
      <vt:lpstr>Carriera politica</vt:lpstr>
      <vt:lpstr>Democrazia secondo Pericle</vt:lpstr>
      <vt:lpstr>Pericle lo stratega</vt:lpstr>
      <vt:lpstr>Pericle realizza 3 grandi cambiamenti</vt:lpstr>
      <vt:lpstr>Cosa vuol dire </vt:lpstr>
      <vt:lpstr>Cosa vuol dire (cont.)</vt:lpstr>
      <vt:lpstr>Cosa vuol dire (cont.)</vt:lpstr>
      <vt:lpstr>Cosa vuol dire (cont.)</vt:lpstr>
      <vt:lpstr>Una curiosità  </vt:lpstr>
      <vt:lpstr>Parole di pericle  </vt:lpstr>
      <vt:lpstr>Mappa Antica Grecia  </vt:lpstr>
      <vt:lpstr>Foto arte greca  </vt:lpstr>
      <vt:lpstr>Arte greca (cont.)</vt:lpstr>
      <vt:lpstr>Attività  </vt:lpstr>
      <vt:lpstr>Fine!!!!!!!!!!!!!!!!!!!!!!!!!!!!!!!!!!!!!!!!!!!!!!!!!!!!!!!!!!!!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Pericle </dc:title>
  <dc:creator>Georges</dc:creator>
  <cp:lastModifiedBy>Gian Franco Pordenone</cp:lastModifiedBy>
  <cp:revision>31</cp:revision>
  <dcterms:created xsi:type="dcterms:W3CDTF">2012-01-19T17:19:13Z</dcterms:created>
  <dcterms:modified xsi:type="dcterms:W3CDTF">2021-04-26T21:00:39Z</dcterms:modified>
</cp:coreProperties>
</file>