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D39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254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AAAAA">
              <a:alpha val="38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8A8F">
              <a:alpha val="7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269023"/>
              <a:satOff val="1984"/>
              <a:lumOff val="-30912"/>
              <a:alpha val="9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269023"/>
              <a:satOff val="1984"/>
              <a:lumOff val="-30912"/>
              <a:alpha val="90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BF8A">
              <a:alpha val="3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AAAAA">
              <a:alpha val="2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8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AAAAA">
              <a:alpha val="3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6F6F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6F6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AAAAA">
              <a:alpha val="2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254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254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orpo livello uno…"/>
          <p:cNvSpPr txBox="1"/>
          <p:nvPr>
            <p:ph type="body" idx="1"/>
          </p:nvPr>
        </p:nvSpPr>
        <p:spPr>
          <a:xfrm>
            <a:off x="1955800" y="1663700"/>
            <a:ext cx="9753600" cy="6413500"/>
          </a:xfrm>
          <a:prstGeom prst="rect">
            <a:avLst/>
          </a:prstGeom>
        </p:spPr>
        <p:txBody>
          <a:bodyPr anchor="ctr"/>
          <a:lstStyle>
            <a:lvl1pPr marL="5461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1pPr>
            <a:lvl2pPr marL="10922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2pPr>
            <a:lvl3pPr marL="16383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3pPr>
            <a:lvl4pPr marL="21844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4pPr>
            <a:lvl5pPr marL="27305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5pPr>
          </a:lstStyle>
          <a:p>
            <a:pPr>
              <a:defRPr>
                <a:effectLst/>
              </a:defRPr>
            </a:pPr>
            <a:r>
              <a:t>Corpo livello uno</a:t>
            </a:r>
          </a:p>
          <a:p>
            <a:pPr lvl="1">
              <a:defRPr>
                <a:effectLst/>
              </a:defRPr>
            </a:pPr>
            <a:r>
              <a:t>Corpo livello due</a:t>
            </a:r>
          </a:p>
          <a:p>
            <a:pPr lvl="2">
              <a:defRPr>
                <a:effectLst/>
              </a:defRPr>
            </a:pPr>
            <a:r>
              <a:t>Corpo livello tre</a:t>
            </a:r>
          </a:p>
          <a:p>
            <a:pPr lvl="3">
              <a:defRPr>
                <a:effectLst/>
              </a:defRPr>
            </a:pPr>
            <a:r>
              <a:t>Corpo livello quattro</a:t>
            </a:r>
          </a:p>
          <a:p>
            <a:pPr lvl="4">
              <a:defRPr>
                <a:effectLst/>
              </a:defRPr>
            </a:pPr>
            <a:r>
              <a:t>Corpo livello cinque</a:t>
            </a:r>
          </a:p>
        </p:txBody>
      </p:sp>
      <p:sp>
        <p:nvSpPr>
          <p:cNvPr id="9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magine"/>
          <p:cNvSpPr/>
          <p:nvPr>
            <p:ph type="pic" idx="21"/>
          </p:nvPr>
        </p:nvSpPr>
        <p:spPr>
          <a:xfrm>
            <a:off x="-5219700" y="762000"/>
            <a:ext cx="12370293" cy="822985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2" name="Immagine"/>
          <p:cNvSpPr/>
          <p:nvPr>
            <p:ph type="pic" sz="quarter" idx="22"/>
          </p:nvPr>
        </p:nvSpPr>
        <p:spPr>
          <a:xfrm>
            <a:off x="7505700" y="749300"/>
            <a:ext cx="4764559" cy="317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Immagine"/>
          <p:cNvSpPr/>
          <p:nvPr>
            <p:ph type="pic" sz="half" idx="23"/>
          </p:nvPr>
        </p:nvSpPr>
        <p:spPr>
          <a:xfrm>
            <a:off x="6830042" y="4305908"/>
            <a:ext cx="6117768" cy="497787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Giovanni Mela"/>
          <p:cNvSpPr txBox="1"/>
          <p:nvPr>
            <p:ph type="body" sz="quarter" idx="21"/>
          </p:nvPr>
        </p:nvSpPr>
        <p:spPr>
          <a:xfrm>
            <a:off x="1625600" y="6362700"/>
            <a:ext cx="10464800" cy="537213"/>
          </a:xfrm>
          <a:prstGeom prst="rect">
            <a:avLst/>
          </a:prstGeom>
        </p:spPr>
        <p:txBody>
          <a:bodyPr>
            <a:spAutoFit/>
          </a:bodyPr>
          <a:lstStyle>
            <a:lvl1pPr defTabSz="584200">
              <a:defRPr sz="2800"/>
            </a:lvl1pPr>
          </a:lstStyle>
          <a:p>
            <a:pPr>
              <a:defRPr>
                <a:effectLst/>
              </a:defRPr>
            </a:pPr>
            <a:r>
              <a:t>–Giovanni Mela</a:t>
            </a:r>
          </a:p>
        </p:txBody>
      </p:sp>
      <p:sp>
        <p:nvSpPr>
          <p:cNvPr id="112" name="“Inserisci qui una citazione”."/>
          <p:cNvSpPr txBox="1"/>
          <p:nvPr>
            <p:ph type="body" sz="quarter" idx="22"/>
          </p:nvPr>
        </p:nvSpPr>
        <p:spPr>
          <a:xfrm>
            <a:off x="1625600" y="4254500"/>
            <a:ext cx="10464800" cy="711204"/>
          </a:xfrm>
          <a:prstGeom prst="rect">
            <a:avLst/>
          </a:prstGeom>
        </p:spPr>
        <p:txBody>
          <a:bodyPr anchor="ctr">
            <a:spAutoFit/>
          </a:bodyPr>
          <a:lstStyle>
            <a:lvl1pPr defTabSz="584200">
              <a:spcBef>
                <a:spcPts val="2400"/>
              </a:spcBef>
              <a:defRPr sz="4000"/>
            </a:lvl1pPr>
          </a:lstStyle>
          <a:p>
            <a:pPr>
              <a:defRPr>
                <a:effectLst/>
              </a:defRPr>
            </a:pPr>
            <a:r>
              <a:t>“Inserisci qui una citazione”.</a:t>
            </a:r>
          </a:p>
        </p:txBody>
      </p:sp>
      <p:sp>
        <p:nvSpPr>
          <p:cNvPr id="1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magine"/>
          <p:cNvSpPr/>
          <p:nvPr>
            <p:ph type="pic" idx="21"/>
          </p:nvPr>
        </p:nvSpPr>
        <p:spPr>
          <a:xfrm>
            <a:off x="-1295400" y="0"/>
            <a:ext cx="14660628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sz="half" idx="21"/>
          </p:nvPr>
        </p:nvSpPr>
        <p:spPr>
          <a:xfrm>
            <a:off x="3479735" y="1447815"/>
            <a:ext cx="6586036" cy="438163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1778000" y="6019800"/>
            <a:ext cx="10464800" cy="201930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1778000" y="7861300"/>
            <a:ext cx="10464800" cy="14732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2222500" y="3581400"/>
            <a:ext cx="95758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/>
          <p:nvPr>
            <p:ph type="pic" idx="21"/>
          </p:nvPr>
        </p:nvSpPr>
        <p:spPr>
          <a:xfrm>
            <a:off x="3345870" y="1602511"/>
            <a:ext cx="9136858" cy="607867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1104900" y="1993900"/>
            <a:ext cx="6299200" cy="3124200"/>
          </a:xfrm>
          <a:prstGeom prst="rect">
            <a:avLst/>
          </a:prstGeom>
        </p:spPr>
        <p:txBody>
          <a:bodyPr/>
          <a:lstStyle>
            <a:lvl1pPr>
              <a:defRPr sz="6800"/>
            </a:lvl1pPr>
          </a:lstStyle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1104900" y="5257800"/>
            <a:ext cx="6299200" cy="2844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xfrm>
            <a:off x="1968500" y="152400"/>
            <a:ext cx="97536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tern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xfrm>
            <a:off x="2044700" y="3581400"/>
            <a:ext cx="95758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pPr/>
            <a:r>
              <a:t>Titolo Testo</a:t>
            </a:r>
          </a:p>
        </p:txBody>
      </p:sp>
      <p:sp>
        <p:nvSpPr>
          <p:cNvPr id="5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olo Testo"/>
          <p:cNvSpPr txBox="1"/>
          <p:nvPr>
            <p:ph type="title"/>
          </p:nvPr>
        </p:nvSpPr>
        <p:spPr>
          <a:xfrm>
            <a:off x="1968500" y="152400"/>
            <a:ext cx="97536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pPr/>
            <a:r>
              <a:t>Titolo Testo</a:t>
            </a:r>
          </a:p>
        </p:txBody>
      </p:sp>
      <p:sp>
        <p:nvSpPr>
          <p:cNvPr id="65" name="Corpo livello uno…"/>
          <p:cNvSpPr txBox="1"/>
          <p:nvPr>
            <p:ph type="body" idx="1"/>
          </p:nvPr>
        </p:nvSpPr>
        <p:spPr>
          <a:xfrm>
            <a:off x="1968500" y="2743200"/>
            <a:ext cx="9753600" cy="5842000"/>
          </a:xfrm>
          <a:prstGeom prst="rect">
            <a:avLst/>
          </a:prstGeom>
        </p:spPr>
        <p:txBody>
          <a:bodyPr anchor="ctr"/>
          <a:lstStyle>
            <a:lvl1pPr marL="5461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1pPr>
            <a:lvl2pPr marL="10922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2pPr>
            <a:lvl3pPr marL="16383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3pPr>
            <a:lvl4pPr marL="21844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4pPr>
            <a:lvl5pPr marL="27305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5pPr>
          </a:lstStyle>
          <a:p>
            <a:pPr>
              <a:defRPr>
                <a:effectLst/>
              </a:defRPr>
            </a:pPr>
            <a:r>
              <a:t>Corpo livello uno</a:t>
            </a:r>
          </a:p>
          <a:p>
            <a:pPr lvl="1">
              <a:defRPr>
                <a:effectLst/>
              </a:defRPr>
            </a:pPr>
            <a:r>
              <a:t>Corpo livello due</a:t>
            </a:r>
          </a:p>
          <a:p>
            <a:pPr lvl="2">
              <a:defRPr>
                <a:effectLst/>
              </a:defRPr>
            </a:pPr>
            <a:r>
              <a:t>Corpo livello tre</a:t>
            </a:r>
          </a:p>
          <a:p>
            <a:pPr lvl="3">
              <a:defRPr>
                <a:effectLst/>
              </a:defRPr>
            </a:pPr>
            <a:r>
              <a:t>Corpo livello quattro</a:t>
            </a:r>
          </a:p>
          <a:p>
            <a:pPr lvl="4">
              <a:defRPr>
                <a:effectLst/>
              </a:defRPr>
            </a:pPr>
            <a:r>
              <a:t>Corpo livello cinque</a:t>
            </a:r>
          </a:p>
        </p:txBody>
      </p:sp>
      <p:sp>
        <p:nvSpPr>
          <p:cNvPr id="6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Immagine"/>
          <p:cNvSpPr/>
          <p:nvPr>
            <p:ph type="pic" sz="half" idx="21"/>
          </p:nvPr>
        </p:nvSpPr>
        <p:spPr>
          <a:xfrm>
            <a:off x="3438142" y="2844292"/>
            <a:ext cx="8437767" cy="561358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4" name="Titolo Testo"/>
          <p:cNvSpPr txBox="1"/>
          <p:nvPr>
            <p:ph type="title"/>
          </p:nvPr>
        </p:nvSpPr>
        <p:spPr>
          <a:xfrm>
            <a:off x="1968500" y="152400"/>
            <a:ext cx="97536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pPr/>
            <a:r>
              <a:t>Titolo Testo</a:t>
            </a:r>
          </a:p>
        </p:txBody>
      </p:sp>
      <p:sp>
        <p:nvSpPr>
          <p:cNvPr id="75" name="Corpo livello uno…"/>
          <p:cNvSpPr txBox="1"/>
          <p:nvPr>
            <p:ph type="body" sz="half" idx="1"/>
          </p:nvPr>
        </p:nvSpPr>
        <p:spPr>
          <a:xfrm>
            <a:off x="1968500" y="2743200"/>
            <a:ext cx="4876800" cy="5842000"/>
          </a:xfrm>
          <a:prstGeom prst="rect">
            <a:avLst/>
          </a:prstGeom>
        </p:spPr>
        <p:txBody>
          <a:bodyPr anchor="ctr"/>
          <a:lstStyle>
            <a:lvl1pPr marL="4064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1pPr>
            <a:lvl2pPr marL="8128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2pPr>
            <a:lvl3pPr marL="12192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3pPr>
            <a:lvl4pPr marL="16256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4pPr>
            <a:lvl5pPr marL="20320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5pPr>
          </a:lstStyle>
          <a:p>
            <a:pPr>
              <a:defRPr>
                <a:effectLst/>
              </a:defRPr>
            </a:pPr>
            <a:r>
              <a:t>Corpo livello uno</a:t>
            </a:r>
          </a:p>
          <a:p>
            <a:pPr lvl="1">
              <a:defRPr>
                <a:effectLst/>
              </a:defRPr>
            </a:pPr>
            <a:r>
              <a:t>Corpo livello due</a:t>
            </a:r>
          </a:p>
          <a:p>
            <a:pPr lvl="2">
              <a:defRPr>
                <a:effectLst/>
              </a:defRPr>
            </a:pPr>
            <a:r>
              <a:t>Corpo livello tre</a:t>
            </a:r>
          </a:p>
          <a:p>
            <a:pPr lvl="3">
              <a:defRPr>
                <a:effectLst/>
              </a:defRPr>
            </a:pPr>
            <a:r>
              <a:t>Corpo livello quattro</a:t>
            </a:r>
          </a:p>
          <a:p>
            <a:pPr lvl="4">
              <a:defRPr>
                <a:effectLst/>
              </a:defRPr>
            </a:pPr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Foto vertic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/>
          <p:nvPr>
            <p:ph type="pic" sz="half" idx="21"/>
          </p:nvPr>
        </p:nvSpPr>
        <p:spPr>
          <a:xfrm>
            <a:off x="3972411" y="2181892"/>
            <a:ext cx="8115301" cy="539904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Titolo Testo"/>
          <p:cNvSpPr txBox="1"/>
          <p:nvPr>
            <p:ph type="title"/>
          </p:nvPr>
        </p:nvSpPr>
        <p:spPr>
          <a:xfrm>
            <a:off x="1104900" y="1993900"/>
            <a:ext cx="6299200" cy="3124200"/>
          </a:xfrm>
          <a:prstGeom prst="rect">
            <a:avLst/>
          </a:prstGeom>
        </p:spPr>
        <p:txBody>
          <a:bodyPr/>
          <a:lstStyle>
            <a:lvl1pPr>
              <a:defRPr sz="6800"/>
            </a:lvl1pPr>
          </a:lstStyle>
          <a:p>
            <a:pPr/>
            <a:r>
              <a:t>Titolo Testo</a:t>
            </a:r>
          </a:p>
        </p:txBody>
      </p:sp>
      <p:sp>
        <p:nvSpPr>
          <p:cNvPr id="85" name="Corpo livello uno…"/>
          <p:cNvSpPr txBox="1"/>
          <p:nvPr>
            <p:ph type="body" sz="quarter" idx="1"/>
          </p:nvPr>
        </p:nvSpPr>
        <p:spPr>
          <a:xfrm>
            <a:off x="1104900" y="5257800"/>
            <a:ext cx="6299200" cy="28575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1778000" y="1765300"/>
            <a:ext cx="10464800" cy="312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1778000" y="5029200"/>
            <a:ext cx="10464800" cy="154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2153899" y="9169400"/>
            <a:ext cx="453239" cy="46228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9pPr>
    </p:titleStyle>
    <p:body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1pPr>
      <a:lvl2pPr marL="0" marR="0" indent="228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2pPr>
      <a:lvl3pPr marL="0" marR="0" indent="457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3pPr>
      <a:lvl4pPr marL="0" marR="0" indent="685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4pPr>
      <a:lvl5pPr marL="0" marR="0" indent="914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5pPr>
      <a:lvl6pPr marL="0" marR="0" indent="11430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6pPr>
      <a:lvl7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7pPr>
      <a:lvl8pPr marL="0" marR="0" indent="1600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8pPr>
      <a:lvl9pPr marL="0" marR="0" indent="1828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"/><Relationship Id="rId3" Type="http://schemas.openxmlformats.org/officeDocument/2006/relationships/image" Target="../media/image17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"/><Relationship Id="rId3" Type="http://schemas.openxmlformats.org/officeDocument/2006/relationships/image" Target="../media/image19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tif"/><Relationship Id="rId3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tif"/><Relationship Id="rId3" Type="http://schemas.openxmlformats.org/officeDocument/2006/relationships/image" Target="../media/image22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tif"/><Relationship Id="rId3" Type="http://schemas.openxmlformats.org/officeDocument/2006/relationships/image" Target="../media/image24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"/><Relationship Id="rId3" Type="http://schemas.openxmlformats.org/officeDocument/2006/relationships/image" Target="../media/image7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"/><Relationship Id="rId3" Type="http://schemas.openxmlformats.org/officeDocument/2006/relationships/image" Target="../media/image9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"/><Relationship Id="rId3" Type="http://schemas.openxmlformats.org/officeDocument/2006/relationships/image" Target="../media/image15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TORIA &amp; RELIGIONE"/>
          <p:cNvSpPr txBox="1"/>
          <p:nvPr>
            <p:ph type="ctrTitle"/>
          </p:nvPr>
        </p:nvSpPr>
        <p:spPr>
          <a:xfrm>
            <a:off x="1778000" y="1320800"/>
            <a:ext cx="10464800" cy="3124200"/>
          </a:xfrm>
          <a:prstGeom prst="rect">
            <a:avLst/>
          </a:prstGeom>
        </p:spPr>
        <p:txBody>
          <a:bodyPr/>
          <a:lstStyle>
            <a:lvl1pPr defTabSz="397763">
              <a:tabLst>
                <a:tab pos="1295400" algn="l"/>
              </a:tabLst>
              <a:defRPr b="1" sz="9831">
                <a:solidFill>
                  <a:srgbClr val="395193"/>
                </a:solidFill>
                <a:effectLst>
                  <a:outerShdw sx="100000" sy="100000" kx="0" ky="0" algn="b" rotWithShape="0" blurRad="22098" dist="22098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STORIA &amp; RELIGIONE</a:t>
            </a:r>
          </a:p>
        </p:txBody>
      </p:sp>
      <p:sp>
        <p:nvSpPr>
          <p:cNvPr id="138" name="Una relazione in evoluzione"/>
          <p:cNvSpPr txBox="1"/>
          <p:nvPr>
            <p:ph type="subTitle" sz="quarter" idx="1"/>
          </p:nvPr>
        </p:nvSpPr>
        <p:spPr>
          <a:xfrm rot="646996">
            <a:off x="1422400" y="5930900"/>
            <a:ext cx="10464800" cy="1549400"/>
          </a:xfrm>
          <a:prstGeom prst="rect">
            <a:avLst/>
          </a:prstGeom>
        </p:spPr>
        <p:txBody>
          <a:bodyPr/>
          <a:lstStyle>
            <a:lvl1pPr>
              <a:defRPr b="1" i="1" sz="6600">
                <a:solidFill>
                  <a:srgbClr val="522261"/>
                </a:solidFill>
              </a:defRPr>
            </a:lvl1pPr>
          </a:lstStyle>
          <a:p>
            <a:pPr/>
            <a:r>
              <a:t>Una relazione in evoluzione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8. c’è il Purgatorio"/>
          <p:cNvSpPr txBox="1"/>
          <p:nvPr>
            <p:ph type="ctrTitle"/>
          </p:nvPr>
        </p:nvSpPr>
        <p:spPr>
          <a:xfrm>
            <a:off x="932705" y="-1174602"/>
            <a:ext cx="11875990" cy="3124201"/>
          </a:xfrm>
          <a:prstGeom prst="rect">
            <a:avLst/>
          </a:prstGeom>
        </p:spPr>
        <p:txBody>
          <a:bodyPr/>
          <a:lstStyle>
            <a:lvl1pPr>
              <a:defRPr b="1" sz="9000">
                <a:solidFill>
                  <a:srgbClr val="2F1A5D"/>
                </a:solidFill>
              </a:defRPr>
            </a:lvl1pPr>
          </a:lstStyle>
          <a:p>
            <a:pPr/>
            <a:r>
              <a:t>8. c’è il Purgatorio</a:t>
            </a:r>
          </a:p>
        </p:txBody>
      </p:sp>
      <p:sp>
        <p:nvSpPr>
          <p:cNvPr id="187" name="“La Divina Commedia”"/>
          <p:cNvSpPr txBox="1"/>
          <p:nvPr>
            <p:ph type="subTitle" sz="quarter" idx="1"/>
          </p:nvPr>
        </p:nvSpPr>
        <p:spPr>
          <a:xfrm>
            <a:off x="1268746" y="8667601"/>
            <a:ext cx="6321128" cy="908199"/>
          </a:xfrm>
          <a:prstGeom prst="rect">
            <a:avLst/>
          </a:prstGeom>
        </p:spPr>
        <p:txBody>
          <a:bodyPr/>
          <a:lstStyle>
            <a:lvl1pPr>
              <a:defRPr b="1" i="1" sz="4000">
                <a:solidFill>
                  <a:srgbClr val="852043"/>
                </a:solidFill>
              </a:defRPr>
            </a:lvl1pPr>
          </a:lstStyle>
          <a:p>
            <a:pPr/>
            <a:r>
              <a:t>“La Divina Commedia”</a:t>
            </a:r>
          </a:p>
        </p:txBody>
      </p:sp>
      <p:sp>
        <p:nvSpPr>
          <p:cNvPr id="188" name="Dante Alighieri"/>
          <p:cNvSpPr txBox="1"/>
          <p:nvPr/>
        </p:nvSpPr>
        <p:spPr>
          <a:xfrm>
            <a:off x="6333318" y="2731485"/>
            <a:ext cx="7791054" cy="9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1" i="1" sz="4000">
                <a:solidFill>
                  <a:srgbClr val="852043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Dante Alighieri</a:t>
            </a:r>
          </a:p>
        </p:txBody>
      </p:sp>
      <p:pic>
        <p:nvPicPr>
          <p:cNvPr id="18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7681" y="2150106"/>
            <a:ext cx="5665459" cy="6316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18772" y="3532571"/>
            <a:ext cx="4020016" cy="5449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9. la Riforma cambia"/>
          <p:cNvSpPr txBox="1"/>
          <p:nvPr>
            <p:ph type="ctrTitle"/>
          </p:nvPr>
        </p:nvSpPr>
        <p:spPr>
          <a:xfrm>
            <a:off x="1072405" y="-1174602"/>
            <a:ext cx="11875990" cy="3124201"/>
          </a:xfrm>
          <a:prstGeom prst="rect">
            <a:avLst/>
          </a:prstGeom>
        </p:spPr>
        <p:txBody>
          <a:bodyPr/>
          <a:lstStyle>
            <a:lvl1pPr>
              <a:defRPr b="1" sz="9000">
                <a:solidFill>
                  <a:srgbClr val="2F1A5D"/>
                </a:solidFill>
              </a:defRPr>
            </a:lvl1pPr>
          </a:lstStyle>
          <a:p>
            <a:pPr/>
            <a:r>
              <a:t>9. la Riforma cambia</a:t>
            </a:r>
          </a:p>
        </p:txBody>
      </p:sp>
      <p:sp>
        <p:nvSpPr>
          <p:cNvPr id="193" name="Giovanni Calvino"/>
          <p:cNvSpPr txBox="1"/>
          <p:nvPr>
            <p:ph type="subTitle" sz="quarter" idx="1"/>
          </p:nvPr>
        </p:nvSpPr>
        <p:spPr>
          <a:xfrm>
            <a:off x="913146" y="6267301"/>
            <a:ext cx="5451526" cy="908199"/>
          </a:xfrm>
          <a:prstGeom prst="rect">
            <a:avLst/>
          </a:prstGeom>
        </p:spPr>
        <p:txBody>
          <a:bodyPr/>
          <a:lstStyle>
            <a:lvl1pPr>
              <a:defRPr b="1" i="1" sz="4000">
                <a:solidFill>
                  <a:srgbClr val="852043"/>
                </a:solidFill>
              </a:defRPr>
            </a:lvl1pPr>
          </a:lstStyle>
          <a:p>
            <a:pPr/>
            <a:r>
              <a:t>Giovanni Calvino</a:t>
            </a:r>
          </a:p>
        </p:txBody>
      </p:sp>
      <p:pic>
        <p:nvPicPr>
          <p:cNvPr id="19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5463" y="2027237"/>
            <a:ext cx="6354590" cy="3971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1728" y="5392364"/>
            <a:ext cx="6051640" cy="4042496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Editto di Nantes"/>
          <p:cNvSpPr txBox="1"/>
          <p:nvPr/>
        </p:nvSpPr>
        <p:spPr>
          <a:xfrm>
            <a:off x="7555246" y="4422700"/>
            <a:ext cx="5451526" cy="9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1" i="1" sz="4000">
                <a:solidFill>
                  <a:srgbClr val="852043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Editto di Nantes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10. poi l’Illuminismo"/>
          <p:cNvSpPr txBox="1"/>
          <p:nvPr>
            <p:ph type="ctrTitle"/>
          </p:nvPr>
        </p:nvSpPr>
        <p:spPr>
          <a:xfrm>
            <a:off x="1072405" y="-1187302"/>
            <a:ext cx="11875990" cy="3124201"/>
          </a:xfrm>
          <a:prstGeom prst="rect">
            <a:avLst/>
          </a:prstGeom>
        </p:spPr>
        <p:txBody>
          <a:bodyPr/>
          <a:lstStyle>
            <a:lvl1pPr>
              <a:defRPr b="1" sz="9000">
                <a:solidFill>
                  <a:srgbClr val="2F1A5D"/>
                </a:solidFill>
              </a:defRPr>
            </a:lvl1pPr>
          </a:lstStyle>
          <a:p>
            <a:pPr/>
            <a:r>
              <a:t>10. poi l’Illuminismo</a:t>
            </a:r>
          </a:p>
        </p:txBody>
      </p:sp>
      <p:sp>
        <p:nvSpPr>
          <p:cNvPr id="199" name="il contratto sociale"/>
          <p:cNvSpPr txBox="1"/>
          <p:nvPr>
            <p:ph type="subTitle" sz="quarter" idx="1"/>
          </p:nvPr>
        </p:nvSpPr>
        <p:spPr>
          <a:xfrm>
            <a:off x="6958346" y="7956401"/>
            <a:ext cx="5451526" cy="908199"/>
          </a:xfrm>
          <a:prstGeom prst="rect">
            <a:avLst/>
          </a:prstGeom>
        </p:spPr>
        <p:txBody>
          <a:bodyPr/>
          <a:lstStyle>
            <a:lvl1pPr>
              <a:defRPr b="1" i="1" sz="4000">
                <a:solidFill>
                  <a:srgbClr val="852043"/>
                </a:solidFill>
              </a:defRPr>
            </a:lvl1pPr>
          </a:lstStyle>
          <a:p>
            <a:pPr/>
            <a:r>
              <a:t>il contratto sociale</a:t>
            </a:r>
          </a:p>
        </p:txBody>
      </p:sp>
      <p:sp>
        <p:nvSpPr>
          <p:cNvPr id="200" name="l’Encyclopédie"/>
          <p:cNvSpPr txBox="1"/>
          <p:nvPr/>
        </p:nvSpPr>
        <p:spPr>
          <a:xfrm>
            <a:off x="913146" y="7461101"/>
            <a:ext cx="5451526" cy="90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1" i="1" sz="4000">
                <a:solidFill>
                  <a:srgbClr val="852043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l’Encyclopédie</a:t>
            </a:r>
          </a:p>
        </p:txBody>
      </p:sp>
      <p:pic>
        <p:nvPicPr>
          <p:cNvPr id="20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7563" y="2819400"/>
            <a:ext cx="5486401" cy="488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6024" y="2132647"/>
            <a:ext cx="4207137" cy="51327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11. il dramma Shoah"/>
          <p:cNvSpPr txBox="1"/>
          <p:nvPr>
            <p:ph type="ctrTitle"/>
          </p:nvPr>
        </p:nvSpPr>
        <p:spPr>
          <a:xfrm>
            <a:off x="1072405" y="-1174602"/>
            <a:ext cx="11875990" cy="3124201"/>
          </a:xfrm>
          <a:prstGeom prst="rect">
            <a:avLst/>
          </a:prstGeom>
        </p:spPr>
        <p:txBody>
          <a:bodyPr/>
          <a:lstStyle>
            <a:lvl1pPr>
              <a:defRPr b="1" sz="9000">
                <a:solidFill>
                  <a:srgbClr val="2F1A5D"/>
                </a:solidFill>
              </a:defRPr>
            </a:lvl1pPr>
          </a:lstStyle>
          <a:p>
            <a:pPr/>
            <a:r>
              <a:t>11. il dramma Shoah</a:t>
            </a:r>
          </a:p>
        </p:txBody>
      </p:sp>
      <p:sp>
        <p:nvSpPr>
          <p:cNvPr id="205" name="una testimonianza"/>
          <p:cNvSpPr txBox="1"/>
          <p:nvPr>
            <p:ph type="subTitle" sz="quarter" idx="1"/>
          </p:nvPr>
        </p:nvSpPr>
        <p:spPr>
          <a:xfrm>
            <a:off x="7377446" y="8146901"/>
            <a:ext cx="5451526" cy="908199"/>
          </a:xfrm>
          <a:prstGeom prst="rect">
            <a:avLst/>
          </a:prstGeom>
        </p:spPr>
        <p:txBody>
          <a:bodyPr/>
          <a:lstStyle>
            <a:lvl1pPr>
              <a:defRPr b="1" i="1" sz="4000">
                <a:solidFill>
                  <a:srgbClr val="852043"/>
                </a:solidFill>
              </a:defRPr>
            </a:lvl1pPr>
          </a:lstStyle>
          <a:p>
            <a:pPr/>
            <a:r>
              <a:t>una testimonianza</a:t>
            </a:r>
          </a:p>
        </p:txBody>
      </p:sp>
      <p:sp>
        <p:nvSpPr>
          <p:cNvPr id="206" name="i lager nazisti"/>
          <p:cNvSpPr txBox="1"/>
          <p:nvPr/>
        </p:nvSpPr>
        <p:spPr>
          <a:xfrm>
            <a:off x="1433846" y="6711801"/>
            <a:ext cx="5451526" cy="90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1" i="1" sz="4000">
                <a:solidFill>
                  <a:srgbClr val="852043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i lager nazisti</a:t>
            </a:r>
          </a:p>
        </p:txBody>
      </p:sp>
      <p:pic>
        <p:nvPicPr>
          <p:cNvPr id="20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9108" y="2512169"/>
            <a:ext cx="5837396" cy="3891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27259" y="2568705"/>
            <a:ext cx="3351901" cy="5378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12. e i giorni nostri"/>
          <p:cNvSpPr txBox="1"/>
          <p:nvPr>
            <p:ph type="ctrTitle"/>
          </p:nvPr>
        </p:nvSpPr>
        <p:spPr>
          <a:xfrm>
            <a:off x="740171" y="-1323942"/>
            <a:ext cx="12297124" cy="3124201"/>
          </a:xfrm>
          <a:prstGeom prst="rect">
            <a:avLst/>
          </a:prstGeom>
        </p:spPr>
        <p:txBody>
          <a:bodyPr/>
          <a:lstStyle>
            <a:lvl1pPr>
              <a:defRPr b="1" sz="9000">
                <a:solidFill>
                  <a:srgbClr val="2F1A5D"/>
                </a:solidFill>
              </a:defRPr>
            </a:lvl1pPr>
          </a:lstStyle>
          <a:p>
            <a:pPr/>
            <a:r>
              <a:t>12. e i giorni nostri </a:t>
            </a:r>
          </a:p>
        </p:txBody>
      </p:sp>
      <p:sp>
        <p:nvSpPr>
          <p:cNvPr id="211" name="“La Gioconda”…"/>
          <p:cNvSpPr txBox="1"/>
          <p:nvPr>
            <p:ph type="subTitle" sz="quarter" idx="1"/>
          </p:nvPr>
        </p:nvSpPr>
        <p:spPr>
          <a:xfrm>
            <a:off x="-75729" y="7283301"/>
            <a:ext cx="7212758" cy="1346945"/>
          </a:xfrm>
          <a:prstGeom prst="rect">
            <a:avLst/>
          </a:prstGeom>
        </p:spPr>
        <p:txBody>
          <a:bodyPr/>
          <a:lstStyle/>
          <a:p>
            <a:pPr>
              <a:defRPr b="1" i="1" sz="4000">
                <a:solidFill>
                  <a:srgbClr val="852043"/>
                </a:solidFill>
              </a:defRPr>
            </a:pPr>
            <a:r>
              <a:t>“La Gioconda” </a:t>
            </a:r>
          </a:p>
          <a:p>
            <a:pPr>
              <a:defRPr b="1" i="1" sz="4000">
                <a:solidFill>
                  <a:srgbClr val="852043"/>
                </a:solidFill>
              </a:defRPr>
            </a:pPr>
            <a:r>
              <a:t>di Jean Michel Basquiat</a:t>
            </a:r>
          </a:p>
        </p:txBody>
      </p:sp>
      <p:pic>
        <p:nvPicPr>
          <p:cNvPr id="21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8157" y="2084437"/>
            <a:ext cx="4484987" cy="4914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5175" y="4847495"/>
            <a:ext cx="6043162" cy="3394805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una bussola per il futuro"/>
          <p:cNvSpPr txBox="1"/>
          <p:nvPr/>
        </p:nvSpPr>
        <p:spPr>
          <a:xfrm>
            <a:off x="5940377" y="3905101"/>
            <a:ext cx="7212758" cy="930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1" i="1" sz="4000">
                <a:solidFill>
                  <a:srgbClr val="852043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una bussola per il futuro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fine"/>
          <p:cNvSpPr txBox="1"/>
          <p:nvPr>
            <p:ph type="ctrTitle"/>
          </p:nvPr>
        </p:nvSpPr>
        <p:spPr>
          <a:xfrm>
            <a:off x="1676400" y="-203200"/>
            <a:ext cx="10464800" cy="3124200"/>
          </a:xfrm>
          <a:prstGeom prst="rect">
            <a:avLst/>
          </a:prstGeom>
        </p:spPr>
        <p:txBody>
          <a:bodyPr/>
          <a:lstStyle>
            <a:lvl1pPr>
              <a:defRPr b="1" sz="11300">
                <a:solidFill>
                  <a:srgbClr val="871202"/>
                </a:solidFill>
              </a:defRPr>
            </a:lvl1pPr>
          </a:lstStyle>
          <a:p>
            <a:pPr/>
            <a:r>
              <a:t>fine</a:t>
            </a:r>
          </a:p>
        </p:txBody>
      </p:sp>
      <p:sp>
        <p:nvSpPr>
          <p:cNvPr id="217" name="che storia!"/>
          <p:cNvSpPr txBox="1"/>
          <p:nvPr>
            <p:ph type="subTitle" sz="quarter" idx="1"/>
          </p:nvPr>
        </p:nvSpPr>
        <p:spPr>
          <a:xfrm rot="20526909">
            <a:off x="3657600" y="7086600"/>
            <a:ext cx="10464800" cy="1549400"/>
          </a:xfrm>
          <a:prstGeom prst="rect">
            <a:avLst/>
          </a:prstGeom>
        </p:spPr>
        <p:txBody>
          <a:bodyPr/>
          <a:lstStyle>
            <a:lvl1pPr>
              <a:defRPr b="1" i="1" sz="6600">
                <a:solidFill>
                  <a:srgbClr val="A658C8"/>
                </a:solidFill>
              </a:defRPr>
            </a:lvl1pPr>
          </a:lstStyle>
          <a:p>
            <a:pPr/>
            <a:r>
              <a:t>che storia!</a:t>
            </a:r>
          </a:p>
        </p:txBody>
      </p:sp>
      <p:pic>
        <p:nvPicPr>
          <p:cNvPr id="21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7966" y="3911600"/>
            <a:ext cx="2908301" cy="279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in 12 tappe"/>
          <p:cNvSpPr txBox="1"/>
          <p:nvPr>
            <p:ph type="ctrTitle"/>
          </p:nvPr>
        </p:nvSpPr>
        <p:spPr>
          <a:xfrm>
            <a:off x="1968500" y="-139700"/>
            <a:ext cx="10464800" cy="3124200"/>
          </a:xfrm>
          <a:prstGeom prst="rect">
            <a:avLst/>
          </a:prstGeom>
        </p:spPr>
        <p:txBody>
          <a:bodyPr/>
          <a:lstStyle/>
          <a:p>
            <a:pPr>
              <a:defRPr b="1" sz="11300">
                <a:solidFill>
                  <a:srgbClr val="871202"/>
                </a:solidFill>
              </a:defRPr>
            </a:pPr>
            <a:r>
              <a:t>in </a:t>
            </a:r>
            <a:r>
              <a:rPr>
                <a:solidFill>
                  <a:srgbClr val="4F0701"/>
                </a:solidFill>
              </a:rPr>
              <a:t>12</a:t>
            </a:r>
            <a:r>
              <a:t> tappe</a:t>
            </a:r>
          </a:p>
        </p:txBody>
      </p:sp>
      <p:sp>
        <p:nvSpPr>
          <p:cNvPr id="141" name="che hanno portato più libertà"/>
          <p:cNvSpPr txBox="1"/>
          <p:nvPr>
            <p:ph type="subTitle" sz="quarter" idx="1"/>
          </p:nvPr>
        </p:nvSpPr>
        <p:spPr>
          <a:xfrm rot="20526909">
            <a:off x="1968500" y="6375400"/>
            <a:ext cx="10464800" cy="1549400"/>
          </a:xfrm>
          <a:prstGeom prst="rect">
            <a:avLst/>
          </a:prstGeom>
        </p:spPr>
        <p:txBody>
          <a:bodyPr/>
          <a:lstStyle/>
          <a:p>
            <a:pPr defTabSz="438911">
              <a:defRPr b="1" i="1" sz="6335">
                <a:solidFill>
                  <a:srgbClr val="A658C8"/>
                </a:solidFill>
                <a:effectLst>
                  <a:outerShdw sx="100000" sy="100000" kx="0" ky="0" algn="b" rotWithShape="0" blurRad="24384" dist="24384" dir="2700000">
                    <a:srgbClr val="FFFFFF">
                      <a:alpha val="50000"/>
                    </a:srgbClr>
                  </a:outerShdw>
                </a:effectLst>
              </a:defRPr>
            </a:pPr>
            <a:r>
              <a:t>che hanno portato più </a:t>
            </a:r>
            <a:r>
              <a:rPr>
                <a:solidFill>
                  <a:srgbClr val="662286"/>
                </a:solidFill>
              </a:rPr>
              <a:t>libertà</a:t>
            </a:r>
          </a:p>
        </p:txBody>
      </p:sp>
      <p:pic>
        <p:nvPicPr>
          <p:cNvPr id="14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8066" y="3479800"/>
            <a:ext cx="2908301" cy="279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3. prima il politeismo"/>
          <p:cNvSpPr txBox="1"/>
          <p:nvPr>
            <p:ph type="ctrTitle"/>
          </p:nvPr>
        </p:nvSpPr>
        <p:spPr>
          <a:xfrm>
            <a:off x="1778000" y="-1117600"/>
            <a:ext cx="10464800" cy="31242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2D2266"/>
                </a:solidFill>
              </a:defRPr>
            </a:lvl1pPr>
          </a:lstStyle>
          <a:p>
            <a:pPr/>
            <a:r>
              <a:t>3. prima il politeismo</a:t>
            </a:r>
          </a:p>
        </p:txBody>
      </p:sp>
      <p:pic>
        <p:nvPicPr>
          <p:cNvPr id="145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2187" y="2983543"/>
            <a:ext cx="2953387" cy="648014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il Dio Ra"/>
          <p:cNvSpPr txBox="1"/>
          <p:nvPr/>
        </p:nvSpPr>
        <p:spPr>
          <a:xfrm>
            <a:off x="1583049" y="2146300"/>
            <a:ext cx="4675089" cy="90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1" i="1" sz="4000">
                <a:solidFill>
                  <a:srgbClr val="651A31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il Dio Ra</a:t>
            </a:r>
          </a:p>
        </p:txBody>
      </p:sp>
      <p:pic>
        <p:nvPicPr>
          <p:cNvPr id="147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8604" y="2304400"/>
            <a:ext cx="4037574" cy="5881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il faraone Tutankhamon"/>
          <p:cNvSpPr txBox="1"/>
          <p:nvPr/>
        </p:nvSpPr>
        <p:spPr>
          <a:xfrm>
            <a:off x="6494856" y="8483600"/>
            <a:ext cx="5325071" cy="90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1" i="1" sz="4000">
                <a:solidFill>
                  <a:srgbClr val="651A31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il faraone Tutankhamon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3. nasce il monoteismo"/>
          <p:cNvSpPr txBox="1"/>
          <p:nvPr>
            <p:ph type="ctrTitle"/>
          </p:nvPr>
        </p:nvSpPr>
        <p:spPr>
          <a:xfrm>
            <a:off x="932705" y="-1174602"/>
            <a:ext cx="11875990" cy="3124201"/>
          </a:xfrm>
          <a:prstGeom prst="rect">
            <a:avLst/>
          </a:prstGeom>
        </p:spPr>
        <p:txBody>
          <a:bodyPr/>
          <a:lstStyle>
            <a:lvl1pPr>
              <a:defRPr b="1" sz="9000">
                <a:solidFill>
                  <a:srgbClr val="2F1A5D"/>
                </a:solidFill>
              </a:defRPr>
            </a:lvl1pPr>
          </a:lstStyle>
          <a:p>
            <a:pPr/>
            <a:r>
              <a:t>3. nasce il monoteismo</a:t>
            </a:r>
          </a:p>
        </p:txBody>
      </p:sp>
      <p:sp>
        <p:nvSpPr>
          <p:cNvPr id="151" name="Mosé sul monte Sinai"/>
          <p:cNvSpPr txBox="1"/>
          <p:nvPr>
            <p:ph type="subTitle" sz="quarter" idx="1"/>
          </p:nvPr>
        </p:nvSpPr>
        <p:spPr>
          <a:xfrm>
            <a:off x="1145877" y="7816701"/>
            <a:ext cx="4522292" cy="908199"/>
          </a:xfrm>
          <a:prstGeom prst="rect">
            <a:avLst/>
          </a:prstGeom>
        </p:spPr>
        <p:txBody>
          <a:bodyPr/>
          <a:lstStyle>
            <a:lvl1pPr defTabSz="425195">
              <a:defRPr b="1" i="1" sz="3720">
                <a:solidFill>
                  <a:srgbClr val="852043"/>
                </a:solidFill>
                <a:effectLst>
                  <a:outerShdw sx="100000" sy="100000" kx="0" ky="0" algn="b" rotWithShape="0" blurRad="23622" dist="23622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Mosé sul monte Sinai</a:t>
            </a:r>
          </a:p>
        </p:txBody>
      </p:sp>
      <p:pic>
        <p:nvPicPr>
          <p:cNvPr id="15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2023" y="2501900"/>
            <a:ext cx="3810001" cy="508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8868" y="4149797"/>
            <a:ext cx="6608256" cy="488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ebastiaen Vrancx,…"/>
          <p:cNvSpPr txBox="1"/>
          <p:nvPr/>
        </p:nvSpPr>
        <p:spPr>
          <a:xfrm>
            <a:off x="6018868" y="2555230"/>
            <a:ext cx="6608256" cy="1724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233172">
              <a:defRPr b="1" i="1" sz="3672">
                <a:solidFill>
                  <a:srgbClr val="6A193A"/>
                </a:solidFill>
                <a:effectLst>
                  <a:outerShdw sx="100000" sy="100000" kx="0" ky="0" algn="b" rotWithShape="0" blurRad="12954" dist="12954" dir="2700000">
                    <a:srgbClr val="FFFFFF">
                      <a:alpha val="50000"/>
                    </a:srgbClr>
                  </a:outerShdw>
                </a:effectLst>
              </a:defRPr>
            </a:pPr>
            <a:r>
              <a:t>Sebastiaen Vrancx, </a:t>
            </a:r>
          </a:p>
          <a:p>
            <a:pPr defTabSz="233172">
              <a:defRPr b="1" i="1" sz="3672">
                <a:solidFill>
                  <a:srgbClr val="6A193A"/>
                </a:solidFill>
                <a:effectLst>
                  <a:outerShdw sx="100000" sy="100000" kx="0" ky="0" algn="b" rotWithShape="0" blurRad="12954" dist="12954" dir="2700000">
                    <a:srgbClr val="FFFFFF">
                      <a:alpha val="50000"/>
                    </a:srgbClr>
                  </a:outerShdw>
                </a:effectLst>
              </a:defRPr>
            </a:pPr>
            <a:r>
              <a:t>“La fuga degli ebrei dall’Egitto”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4. degli dei umani"/>
          <p:cNvSpPr txBox="1"/>
          <p:nvPr>
            <p:ph type="ctrTitle"/>
          </p:nvPr>
        </p:nvSpPr>
        <p:spPr>
          <a:xfrm>
            <a:off x="1778000" y="-1117600"/>
            <a:ext cx="10464800" cy="3124200"/>
          </a:xfrm>
          <a:prstGeom prst="rect">
            <a:avLst/>
          </a:prstGeom>
        </p:spPr>
        <p:txBody>
          <a:bodyPr/>
          <a:lstStyle>
            <a:lvl1pPr>
              <a:defRPr b="1" sz="9000">
                <a:solidFill>
                  <a:srgbClr val="2D2266"/>
                </a:solidFill>
              </a:defRPr>
            </a:lvl1pPr>
          </a:lstStyle>
          <a:p>
            <a:pPr/>
            <a:r>
              <a:t>4. degli dei umani</a:t>
            </a:r>
          </a:p>
        </p:txBody>
      </p:sp>
      <p:sp>
        <p:nvSpPr>
          <p:cNvPr id="157" name="la polis democratica"/>
          <p:cNvSpPr txBox="1"/>
          <p:nvPr>
            <p:ph type="subTitle" sz="quarter" idx="1"/>
          </p:nvPr>
        </p:nvSpPr>
        <p:spPr>
          <a:xfrm>
            <a:off x="7183749" y="8128000"/>
            <a:ext cx="4522292" cy="908199"/>
          </a:xfrm>
          <a:prstGeom prst="rect">
            <a:avLst/>
          </a:prstGeom>
        </p:spPr>
        <p:txBody>
          <a:bodyPr/>
          <a:lstStyle>
            <a:lvl1pPr defTabSz="452627">
              <a:defRPr b="1" i="1" sz="3959">
                <a:solidFill>
                  <a:srgbClr val="78153C"/>
                </a:solidFill>
                <a:effectLst>
                  <a:outerShdw sx="100000" sy="100000" kx="0" ky="0" algn="b" rotWithShape="0" blurRad="25146" dist="25146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la polis democratica</a:t>
            </a:r>
          </a:p>
        </p:txBody>
      </p:sp>
      <p:pic>
        <p:nvPicPr>
          <p:cNvPr id="15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7621" y="3194198"/>
            <a:ext cx="3756947" cy="544485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Zeus"/>
          <p:cNvSpPr txBox="1"/>
          <p:nvPr/>
        </p:nvSpPr>
        <p:spPr>
          <a:xfrm>
            <a:off x="1290949" y="2146300"/>
            <a:ext cx="4522292" cy="90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1" i="1" sz="4000">
                <a:solidFill>
                  <a:srgbClr val="651A31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Zeus</a:t>
            </a:r>
          </a:p>
        </p:txBody>
      </p:sp>
      <p:pic>
        <p:nvPicPr>
          <p:cNvPr id="160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56796" y="3881910"/>
            <a:ext cx="5376196" cy="3843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4. arriva Gesù"/>
          <p:cNvSpPr txBox="1"/>
          <p:nvPr>
            <p:ph type="ctrTitle"/>
          </p:nvPr>
        </p:nvSpPr>
        <p:spPr>
          <a:xfrm>
            <a:off x="932705" y="-1174602"/>
            <a:ext cx="11875990" cy="3124201"/>
          </a:xfrm>
          <a:prstGeom prst="rect">
            <a:avLst/>
          </a:prstGeom>
        </p:spPr>
        <p:txBody>
          <a:bodyPr/>
          <a:lstStyle>
            <a:lvl1pPr>
              <a:defRPr b="1" sz="9000">
                <a:solidFill>
                  <a:srgbClr val="2F1A5D"/>
                </a:solidFill>
              </a:defRPr>
            </a:lvl1pPr>
          </a:lstStyle>
          <a:p>
            <a:pPr/>
            <a:r>
              <a:t>4. arriva Gesù</a:t>
            </a:r>
          </a:p>
        </p:txBody>
      </p:sp>
      <p:sp>
        <p:nvSpPr>
          <p:cNvPr id="163" name="“Trinità” del Masaccio"/>
          <p:cNvSpPr txBox="1"/>
          <p:nvPr>
            <p:ph type="subTitle" sz="quarter" idx="1"/>
          </p:nvPr>
        </p:nvSpPr>
        <p:spPr>
          <a:xfrm>
            <a:off x="963946" y="8578701"/>
            <a:ext cx="5451526" cy="908199"/>
          </a:xfrm>
          <a:prstGeom prst="rect">
            <a:avLst/>
          </a:prstGeom>
        </p:spPr>
        <p:txBody>
          <a:bodyPr/>
          <a:lstStyle>
            <a:lvl1pPr>
              <a:defRPr b="1" i="1" sz="4000">
                <a:solidFill>
                  <a:srgbClr val="852043"/>
                </a:solidFill>
              </a:defRPr>
            </a:lvl1pPr>
          </a:lstStyle>
          <a:p>
            <a:pPr/>
            <a:r>
              <a:t>“Trinità” del Masaccio</a:t>
            </a:r>
          </a:p>
        </p:txBody>
      </p:sp>
      <p:pic>
        <p:nvPicPr>
          <p:cNvPr id="16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8746" y="2331463"/>
            <a:ext cx="4709925" cy="5865374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“Risurrezione di Gesù”…"/>
          <p:cNvSpPr txBox="1"/>
          <p:nvPr/>
        </p:nvSpPr>
        <p:spPr>
          <a:xfrm>
            <a:off x="5838018" y="1880585"/>
            <a:ext cx="7791054" cy="1321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b="1" i="1" sz="4000">
                <a:solidFill>
                  <a:srgbClr val="852043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pPr>
            <a:r>
              <a:t>“Risurrezione di Gesù” </a:t>
            </a:r>
          </a:p>
          <a:p>
            <a:pPr>
              <a:defRPr b="1" i="1" sz="4000">
                <a:solidFill>
                  <a:srgbClr val="852043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pPr>
            <a:r>
              <a:t>di Piero della Francesca</a:t>
            </a:r>
          </a:p>
        </p:txBody>
      </p:sp>
      <p:pic>
        <p:nvPicPr>
          <p:cNvPr id="16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7782" y="3298910"/>
            <a:ext cx="5451526" cy="5789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5. un Impero cristiano"/>
          <p:cNvSpPr txBox="1"/>
          <p:nvPr>
            <p:ph type="ctrTitle"/>
          </p:nvPr>
        </p:nvSpPr>
        <p:spPr>
          <a:xfrm>
            <a:off x="932705" y="-1174602"/>
            <a:ext cx="11875990" cy="3124201"/>
          </a:xfrm>
          <a:prstGeom prst="rect">
            <a:avLst/>
          </a:prstGeom>
        </p:spPr>
        <p:txBody>
          <a:bodyPr/>
          <a:lstStyle>
            <a:lvl1pPr>
              <a:defRPr b="1" sz="9000">
                <a:solidFill>
                  <a:srgbClr val="2F1A5D"/>
                </a:solidFill>
              </a:defRPr>
            </a:lvl1pPr>
          </a:lstStyle>
          <a:p>
            <a:pPr/>
            <a:r>
              <a:t>5. un Impero cristiano</a:t>
            </a:r>
          </a:p>
        </p:txBody>
      </p:sp>
      <p:sp>
        <p:nvSpPr>
          <p:cNvPr id="169" name="Costantino 313 d.C."/>
          <p:cNvSpPr txBox="1"/>
          <p:nvPr>
            <p:ph type="subTitle" sz="quarter" idx="1"/>
          </p:nvPr>
        </p:nvSpPr>
        <p:spPr>
          <a:xfrm>
            <a:off x="709946" y="5238601"/>
            <a:ext cx="5451526" cy="908199"/>
          </a:xfrm>
          <a:prstGeom prst="rect">
            <a:avLst/>
          </a:prstGeom>
        </p:spPr>
        <p:txBody>
          <a:bodyPr/>
          <a:lstStyle>
            <a:lvl1pPr>
              <a:defRPr b="1" i="1" sz="4000">
                <a:solidFill>
                  <a:srgbClr val="852043"/>
                </a:solidFill>
              </a:defRPr>
            </a:lvl1pPr>
          </a:lstStyle>
          <a:p>
            <a:pPr/>
            <a:r>
              <a:t>Costantino 313 d.C.</a:t>
            </a:r>
          </a:p>
        </p:txBody>
      </p:sp>
      <p:sp>
        <p:nvSpPr>
          <p:cNvPr id="170" name="Teodosio 380 d.C."/>
          <p:cNvSpPr txBox="1"/>
          <p:nvPr/>
        </p:nvSpPr>
        <p:spPr>
          <a:xfrm>
            <a:off x="6635527" y="4216275"/>
            <a:ext cx="7791054" cy="1321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1" i="1" sz="4000">
                <a:solidFill>
                  <a:srgbClr val="852043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Teodosio 380 d.C.</a:t>
            </a:r>
          </a:p>
        </p:txBody>
      </p:sp>
      <p:pic>
        <p:nvPicPr>
          <p:cNvPr id="17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7008" y="2051843"/>
            <a:ext cx="6438688" cy="2881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10107" y="5035401"/>
            <a:ext cx="6674509" cy="4441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6. tocca a Maometto"/>
          <p:cNvSpPr txBox="1"/>
          <p:nvPr>
            <p:ph type="ctrTitle"/>
          </p:nvPr>
        </p:nvSpPr>
        <p:spPr>
          <a:xfrm>
            <a:off x="669032" y="-1149202"/>
            <a:ext cx="12469863" cy="3124201"/>
          </a:xfrm>
          <a:prstGeom prst="rect">
            <a:avLst/>
          </a:prstGeom>
        </p:spPr>
        <p:txBody>
          <a:bodyPr/>
          <a:lstStyle>
            <a:lvl1pPr>
              <a:defRPr b="1" sz="9000">
                <a:solidFill>
                  <a:srgbClr val="2F1A5D"/>
                </a:solidFill>
              </a:defRPr>
            </a:lvl1pPr>
          </a:lstStyle>
          <a:p>
            <a:pPr/>
            <a:r>
              <a:t>6. tocca a Maometto</a:t>
            </a:r>
          </a:p>
        </p:txBody>
      </p:sp>
      <p:sp>
        <p:nvSpPr>
          <p:cNvPr id="175" name="“Il Corano”"/>
          <p:cNvSpPr txBox="1"/>
          <p:nvPr>
            <p:ph type="subTitle" sz="quarter" idx="1"/>
          </p:nvPr>
        </p:nvSpPr>
        <p:spPr>
          <a:xfrm>
            <a:off x="1167972" y="6243678"/>
            <a:ext cx="5451526" cy="908200"/>
          </a:xfrm>
          <a:prstGeom prst="rect">
            <a:avLst/>
          </a:prstGeom>
        </p:spPr>
        <p:txBody>
          <a:bodyPr/>
          <a:lstStyle>
            <a:lvl1pPr>
              <a:defRPr b="1" i="1" sz="4000">
                <a:solidFill>
                  <a:srgbClr val="852043"/>
                </a:solidFill>
              </a:defRPr>
            </a:lvl1pPr>
          </a:lstStyle>
          <a:p>
            <a:pPr/>
            <a:r>
              <a:t>“Il Corano”</a:t>
            </a:r>
          </a:p>
        </p:txBody>
      </p:sp>
      <p:pic>
        <p:nvPicPr>
          <p:cNvPr id="17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6997" y="2491740"/>
            <a:ext cx="5233476" cy="3560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9465" y="4729454"/>
            <a:ext cx="5677044" cy="4257783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la Pietra Nera alla Mecca"/>
          <p:cNvSpPr txBox="1"/>
          <p:nvPr/>
        </p:nvSpPr>
        <p:spPr>
          <a:xfrm>
            <a:off x="6982224" y="3817978"/>
            <a:ext cx="5451526" cy="9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434340">
              <a:defRPr b="1" i="1" sz="3800">
                <a:solidFill>
                  <a:srgbClr val="852043"/>
                </a:solidFill>
                <a:effectLst>
                  <a:outerShdw sx="100000" sy="100000" kx="0" ky="0" algn="b" rotWithShape="0" blurRad="24130" dist="24130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la Pietra Nera alla Mecca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7. il legame feudale"/>
          <p:cNvSpPr txBox="1"/>
          <p:nvPr>
            <p:ph type="ctrTitle"/>
          </p:nvPr>
        </p:nvSpPr>
        <p:spPr>
          <a:xfrm>
            <a:off x="970805" y="-1187302"/>
            <a:ext cx="11875990" cy="3124201"/>
          </a:xfrm>
          <a:prstGeom prst="rect">
            <a:avLst/>
          </a:prstGeom>
        </p:spPr>
        <p:txBody>
          <a:bodyPr/>
          <a:lstStyle>
            <a:lvl1pPr>
              <a:defRPr b="1" sz="9000">
                <a:solidFill>
                  <a:srgbClr val="2F1A5D"/>
                </a:solidFill>
              </a:defRPr>
            </a:lvl1pPr>
          </a:lstStyle>
          <a:p>
            <a:pPr/>
            <a:r>
              <a:t>7. il legame feudale</a:t>
            </a:r>
          </a:p>
        </p:txBody>
      </p:sp>
      <p:sp>
        <p:nvSpPr>
          <p:cNvPr id="181" name="nella Cattedrale di Bitonto"/>
          <p:cNvSpPr txBox="1"/>
          <p:nvPr>
            <p:ph type="subTitle" sz="quarter" idx="1"/>
          </p:nvPr>
        </p:nvSpPr>
        <p:spPr>
          <a:xfrm>
            <a:off x="976646" y="8159601"/>
            <a:ext cx="6170911" cy="908199"/>
          </a:xfrm>
          <a:prstGeom prst="rect">
            <a:avLst/>
          </a:prstGeom>
        </p:spPr>
        <p:txBody>
          <a:bodyPr/>
          <a:lstStyle>
            <a:lvl1pPr>
              <a:defRPr b="1" i="1" sz="4000">
                <a:solidFill>
                  <a:srgbClr val="852043"/>
                </a:solidFill>
              </a:defRPr>
            </a:lvl1pPr>
          </a:lstStyle>
          <a:p>
            <a:pPr/>
            <a:r>
              <a:t>nella Cattedrale di Bitonto</a:t>
            </a:r>
          </a:p>
        </p:txBody>
      </p:sp>
      <p:pic>
        <p:nvPicPr>
          <p:cNvPr id="18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9608" y="2241550"/>
            <a:ext cx="4165601" cy="574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5848" y="3450580"/>
            <a:ext cx="6350001" cy="2628901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il Castelgrande"/>
          <p:cNvSpPr txBox="1"/>
          <p:nvPr/>
        </p:nvSpPr>
        <p:spPr>
          <a:xfrm>
            <a:off x="6348746" y="6343501"/>
            <a:ext cx="5451526" cy="90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1" i="1" sz="4000">
                <a:solidFill>
                  <a:srgbClr val="852043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il Castelgrande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LinenBook">
  <a:themeElements>
    <a:clrScheme name="LinenBook">
      <a:dk1>
        <a:srgbClr val="363929"/>
      </a:dk1>
      <a:lt1>
        <a:srgbClr val="181039"/>
      </a:lt1>
      <a:dk2>
        <a:srgbClr val="5C5C5C"/>
      </a:dk2>
      <a:lt2>
        <a:srgbClr val="E0E0E0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">
      <a:majorFont>
        <a:latin typeface="Optima"/>
        <a:ea typeface="Optima"/>
        <a:cs typeface="Optima"/>
      </a:majorFont>
      <a:minorFont>
        <a:latin typeface="Optima"/>
        <a:ea typeface="Optima"/>
        <a:cs typeface="Optima"/>
      </a:minorFont>
    </a:fontScheme>
    <a:fmtScheme name="Linen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63929"/>
            </a:solidFill>
            <a:effectLst/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inenBook">
  <a:themeElements>
    <a:clrScheme name="LinenBook">
      <a:dk1>
        <a:srgbClr val="000000"/>
      </a:dk1>
      <a:lt1>
        <a:srgbClr val="FFFFFF"/>
      </a:lt1>
      <a:dk2>
        <a:srgbClr val="5C5C5C"/>
      </a:dk2>
      <a:lt2>
        <a:srgbClr val="E0E0E0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">
      <a:majorFont>
        <a:latin typeface="Optima"/>
        <a:ea typeface="Optima"/>
        <a:cs typeface="Optima"/>
      </a:majorFont>
      <a:minorFont>
        <a:latin typeface="Optima"/>
        <a:ea typeface="Optima"/>
        <a:cs typeface="Optima"/>
      </a:minorFont>
    </a:fontScheme>
    <a:fmtScheme name="Linen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63929"/>
            </a:solidFill>
            <a:effectLst/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