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0" r:id="rId30"/>
    <p:sldId id="283" r:id="rId31"/>
    <p:sldId id="284" r:id="rId32"/>
    <p:sldId id="285" r:id="rId33"/>
    <p:sldId id="286" r:id="rId34"/>
    <p:sldId id="287" r:id="rId35"/>
    <p:sldId id="288" r:id="rId36"/>
    <p:sldId id="293" r:id="rId37"/>
    <p:sldId id="292" r:id="rId38"/>
    <p:sldId id="291" r:id="rId39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D4705-E49E-46A1-806C-EB0DB30827CF}" v="5544" dt="2022-02-23T17:19:10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C9B6-00D2-40B7-B552-3E657CD2DE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DCBB9-E382-473B-B3E1-D62259DB76FE}">
      <dgm:prSet/>
      <dgm:spPr/>
      <dgm:t>
        <a:bodyPr/>
        <a:lstStyle/>
        <a:p>
          <a:r>
            <a:rPr lang="it-CH"/>
            <a:t>1. Nascita gang </a:t>
          </a:r>
          <a:endParaRPr lang="en-US"/>
        </a:p>
      </dgm:t>
    </dgm:pt>
    <dgm:pt modelId="{7044DF9C-4A63-4433-BD0A-004393F478B5}" type="parTrans" cxnId="{F0CB8DB7-EFD8-4649-9701-CE653ED9549F}">
      <dgm:prSet/>
      <dgm:spPr/>
      <dgm:t>
        <a:bodyPr/>
        <a:lstStyle/>
        <a:p>
          <a:endParaRPr lang="en-US"/>
        </a:p>
      </dgm:t>
    </dgm:pt>
    <dgm:pt modelId="{9BF86F9E-06E8-46A8-9241-F9460FD778E1}" type="sibTrans" cxnId="{F0CB8DB7-EFD8-4649-9701-CE653ED9549F}">
      <dgm:prSet/>
      <dgm:spPr/>
      <dgm:t>
        <a:bodyPr/>
        <a:lstStyle/>
        <a:p>
          <a:endParaRPr lang="en-US"/>
        </a:p>
      </dgm:t>
    </dgm:pt>
    <dgm:pt modelId="{929CE2B3-6A33-48D1-9480-C39AA0A87C53}">
      <dgm:prSet/>
      <dgm:spPr/>
      <dgm:t>
        <a:bodyPr/>
        <a:lstStyle/>
        <a:p>
          <a:r>
            <a:rPr lang="it-CH" dirty="0"/>
            <a:t>2. </a:t>
          </a:r>
          <a:r>
            <a:rPr lang="it-CH"/>
            <a:t>Latin Kings</a:t>
          </a:r>
          <a:endParaRPr lang="en-US"/>
        </a:p>
      </dgm:t>
    </dgm:pt>
    <dgm:pt modelId="{D0F902F7-BC2F-4ED2-B4E2-830481A50EFD}" type="parTrans" cxnId="{BD4AE18F-12C6-4234-94B3-175313959B45}">
      <dgm:prSet/>
      <dgm:spPr/>
      <dgm:t>
        <a:bodyPr/>
        <a:lstStyle/>
        <a:p>
          <a:endParaRPr lang="en-US"/>
        </a:p>
      </dgm:t>
    </dgm:pt>
    <dgm:pt modelId="{73FD6D9A-272C-4A84-AE48-FB14C5C7E498}" type="sibTrans" cxnId="{BD4AE18F-12C6-4234-94B3-175313959B45}">
      <dgm:prSet/>
      <dgm:spPr/>
      <dgm:t>
        <a:bodyPr/>
        <a:lstStyle/>
        <a:p>
          <a:endParaRPr lang="en-US"/>
        </a:p>
      </dgm:t>
    </dgm:pt>
    <dgm:pt modelId="{DA9CE2A8-FE12-4D4B-BC68-5657D6D80EA1}">
      <dgm:prSet/>
      <dgm:spPr/>
      <dgm:t>
        <a:bodyPr/>
        <a:lstStyle/>
        <a:p>
          <a:r>
            <a:rPr lang="it-CH"/>
            <a:t>3. Crips </a:t>
          </a:r>
          <a:endParaRPr lang="en-US"/>
        </a:p>
      </dgm:t>
    </dgm:pt>
    <dgm:pt modelId="{EF4210ED-E35D-438D-96A4-B0DCC1893B5E}" type="parTrans" cxnId="{306A2109-9E03-45F5-BFB7-50D36ADC925F}">
      <dgm:prSet/>
      <dgm:spPr/>
      <dgm:t>
        <a:bodyPr/>
        <a:lstStyle/>
        <a:p>
          <a:endParaRPr lang="en-US"/>
        </a:p>
      </dgm:t>
    </dgm:pt>
    <dgm:pt modelId="{959FC62E-9B00-4013-8BE9-B652FA09E65D}" type="sibTrans" cxnId="{306A2109-9E03-45F5-BFB7-50D36ADC925F}">
      <dgm:prSet/>
      <dgm:spPr/>
      <dgm:t>
        <a:bodyPr/>
        <a:lstStyle/>
        <a:p>
          <a:endParaRPr lang="en-US"/>
        </a:p>
      </dgm:t>
    </dgm:pt>
    <dgm:pt modelId="{B9C70C6F-3E13-47EE-B180-89618D06A9D9}">
      <dgm:prSet/>
      <dgm:spPr/>
      <dgm:t>
        <a:bodyPr/>
        <a:lstStyle/>
        <a:p>
          <a:r>
            <a:rPr lang="it-CH"/>
            <a:t>4. Bloods </a:t>
          </a:r>
          <a:endParaRPr lang="en-US"/>
        </a:p>
      </dgm:t>
    </dgm:pt>
    <dgm:pt modelId="{5A8D1E86-64CF-4E31-8075-D8E3CDD0F11C}" type="parTrans" cxnId="{EDC89D7B-4AF2-4AD9-A554-AFD928C57173}">
      <dgm:prSet/>
      <dgm:spPr/>
      <dgm:t>
        <a:bodyPr/>
        <a:lstStyle/>
        <a:p>
          <a:endParaRPr lang="en-US"/>
        </a:p>
      </dgm:t>
    </dgm:pt>
    <dgm:pt modelId="{995A1D63-BD3C-4A42-B3A1-3C03A4C6E438}" type="sibTrans" cxnId="{EDC89D7B-4AF2-4AD9-A554-AFD928C57173}">
      <dgm:prSet/>
      <dgm:spPr/>
      <dgm:t>
        <a:bodyPr/>
        <a:lstStyle/>
        <a:p>
          <a:endParaRPr lang="en-US"/>
        </a:p>
      </dgm:t>
    </dgm:pt>
    <dgm:pt modelId="{8E032CCC-CF48-47D8-8539-B6072854AC96}">
      <dgm:prSet/>
      <dgm:spPr/>
      <dgm:t>
        <a:bodyPr/>
        <a:lstStyle/>
        <a:p>
          <a:r>
            <a:rPr lang="it-CH"/>
            <a:t>5. Attività</a:t>
          </a:r>
          <a:endParaRPr lang="en-US"/>
        </a:p>
      </dgm:t>
    </dgm:pt>
    <dgm:pt modelId="{B91AA060-C207-40D0-94CA-27FEC33A219D}" type="parTrans" cxnId="{25D68BD1-CC65-4B73-B008-A495E57B295A}">
      <dgm:prSet/>
      <dgm:spPr/>
      <dgm:t>
        <a:bodyPr/>
        <a:lstStyle/>
        <a:p>
          <a:endParaRPr lang="en-US"/>
        </a:p>
      </dgm:t>
    </dgm:pt>
    <dgm:pt modelId="{658984EF-A254-4AF9-B8A1-7DCD0351F61E}" type="sibTrans" cxnId="{25D68BD1-CC65-4B73-B008-A495E57B295A}">
      <dgm:prSet/>
      <dgm:spPr/>
      <dgm:t>
        <a:bodyPr/>
        <a:lstStyle/>
        <a:p>
          <a:endParaRPr lang="en-US"/>
        </a:p>
      </dgm:t>
    </dgm:pt>
    <dgm:pt modelId="{B9CDF6F2-54AA-4695-BD54-04E942B4E015}" type="pres">
      <dgm:prSet presAssocID="{4C34C9B6-00D2-40B7-B552-3E657CD2DE15}" presName="linear" presStyleCnt="0">
        <dgm:presLayoutVars>
          <dgm:animLvl val="lvl"/>
          <dgm:resizeHandles val="exact"/>
        </dgm:presLayoutVars>
      </dgm:prSet>
      <dgm:spPr/>
    </dgm:pt>
    <dgm:pt modelId="{52DA43BF-B0BD-4A77-86B0-3DCAB3826EE2}" type="pres">
      <dgm:prSet presAssocID="{415DCBB9-E382-473B-B3E1-D62259DB76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3AA2B1-0B83-457B-A666-88E3B1438E88}" type="pres">
      <dgm:prSet presAssocID="{9BF86F9E-06E8-46A8-9241-F9460FD778E1}" presName="spacer" presStyleCnt="0"/>
      <dgm:spPr/>
    </dgm:pt>
    <dgm:pt modelId="{5100D544-EEB8-4876-BC08-D043D9945845}" type="pres">
      <dgm:prSet presAssocID="{929CE2B3-6A33-48D1-9480-C39AA0A87C5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A8DDF3-2CA2-425B-9FB5-32C20A2E4102}" type="pres">
      <dgm:prSet presAssocID="{73FD6D9A-272C-4A84-AE48-FB14C5C7E498}" presName="spacer" presStyleCnt="0"/>
      <dgm:spPr/>
    </dgm:pt>
    <dgm:pt modelId="{D175FE74-9D2A-4CA3-A547-B587CF66264D}" type="pres">
      <dgm:prSet presAssocID="{DA9CE2A8-FE12-4D4B-BC68-5657D6D80E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ED7E4C-BEBF-46D2-8813-1CCA7C79DB77}" type="pres">
      <dgm:prSet presAssocID="{959FC62E-9B00-4013-8BE9-B652FA09E65D}" presName="spacer" presStyleCnt="0"/>
      <dgm:spPr/>
    </dgm:pt>
    <dgm:pt modelId="{D897EEA6-3A9F-4586-A8D9-49306A4DF897}" type="pres">
      <dgm:prSet presAssocID="{B9C70C6F-3E13-47EE-B180-89618D06A9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ABEB29-0294-43F1-AAE5-15B92A162CFC}" type="pres">
      <dgm:prSet presAssocID="{995A1D63-BD3C-4A42-B3A1-3C03A4C6E438}" presName="spacer" presStyleCnt="0"/>
      <dgm:spPr/>
    </dgm:pt>
    <dgm:pt modelId="{92BCD575-BFAA-4BEB-B761-8B4A6EEE0712}" type="pres">
      <dgm:prSet presAssocID="{8E032CCC-CF48-47D8-8539-B6072854AC9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06A2109-9E03-45F5-BFB7-50D36ADC925F}" srcId="{4C34C9B6-00D2-40B7-B552-3E657CD2DE15}" destId="{DA9CE2A8-FE12-4D4B-BC68-5657D6D80EA1}" srcOrd="2" destOrd="0" parTransId="{EF4210ED-E35D-438D-96A4-B0DCC1893B5E}" sibTransId="{959FC62E-9B00-4013-8BE9-B652FA09E65D}"/>
    <dgm:cxn modelId="{924B4438-E7D8-48DB-BE05-0C6EC223671F}" type="presOf" srcId="{415DCBB9-E382-473B-B3E1-D62259DB76FE}" destId="{52DA43BF-B0BD-4A77-86B0-3DCAB3826EE2}" srcOrd="0" destOrd="0" presId="urn:microsoft.com/office/officeart/2005/8/layout/vList2"/>
    <dgm:cxn modelId="{02E3F453-F3C8-4C41-A96A-864E7CCAB04B}" type="presOf" srcId="{B9C70C6F-3E13-47EE-B180-89618D06A9D9}" destId="{D897EEA6-3A9F-4586-A8D9-49306A4DF897}" srcOrd="0" destOrd="0" presId="urn:microsoft.com/office/officeart/2005/8/layout/vList2"/>
    <dgm:cxn modelId="{EDC89D7B-4AF2-4AD9-A554-AFD928C57173}" srcId="{4C34C9B6-00D2-40B7-B552-3E657CD2DE15}" destId="{B9C70C6F-3E13-47EE-B180-89618D06A9D9}" srcOrd="3" destOrd="0" parTransId="{5A8D1E86-64CF-4E31-8075-D8E3CDD0F11C}" sibTransId="{995A1D63-BD3C-4A42-B3A1-3C03A4C6E438}"/>
    <dgm:cxn modelId="{BD4AE18F-12C6-4234-94B3-175313959B45}" srcId="{4C34C9B6-00D2-40B7-B552-3E657CD2DE15}" destId="{929CE2B3-6A33-48D1-9480-C39AA0A87C53}" srcOrd="1" destOrd="0" parTransId="{D0F902F7-BC2F-4ED2-B4E2-830481A50EFD}" sibTransId="{73FD6D9A-272C-4A84-AE48-FB14C5C7E498}"/>
    <dgm:cxn modelId="{B34E1D99-E644-4C29-A3E2-A41E7DEC9D47}" type="presOf" srcId="{4C34C9B6-00D2-40B7-B552-3E657CD2DE15}" destId="{B9CDF6F2-54AA-4695-BD54-04E942B4E015}" srcOrd="0" destOrd="0" presId="urn:microsoft.com/office/officeart/2005/8/layout/vList2"/>
    <dgm:cxn modelId="{2316FFB0-9DE9-47DA-B852-CCEF586AF28D}" type="presOf" srcId="{929CE2B3-6A33-48D1-9480-C39AA0A87C53}" destId="{5100D544-EEB8-4876-BC08-D043D9945845}" srcOrd="0" destOrd="0" presId="urn:microsoft.com/office/officeart/2005/8/layout/vList2"/>
    <dgm:cxn modelId="{65BBEDB6-9B27-4225-9903-FC644070FE7B}" type="presOf" srcId="{8E032CCC-CF48-47D8-8539-B6072854AC96}" destId="{92BCD575-BFAA-4BEB-B761-8B4A6EEE0712}" srcOrd="0" destOrd="0" presId="urn:microsoft.com/office/officeart/2005/8/layout/vList2"/>
    <dgm:cxn modelId="{F0CB8DB7-EFD8-4649-9701-CE653ED9549F}" srcId="{4C34C9B6-00D2-40B7-B552-3E657CD2DE15}" destId="{415DCBB9-E382-473B-B3E1-D62259DB76FE}" srcOrd="0" destOrd="0" parTransId="{7044DF9C-4A63-4433-BD0A-004393F478B5}" sibTransId="{9BF86F9E-06E8-46A8-9241-F9460FD778E1}"/>
    <dgm:cxn modelId="{25D68BD1-CC65-4B73-B008-A495E57B295A}" srcId="{4C34C9B6-00D2-40B7-B552-3E657CD2DE15}" destId="{8E032CCC-CF48-47D8-8539-B6072854AC96}" srcOrd="4" destOrd="0" parTransId="{B91AA060-C207-40D0-94CA-27FEC33A219D}" sibTransId="{658984EF-A254-4AF9-B8A1-7DCD0351F61E}"/>
    <dgm:cxn modelId="{92B514D9-0C7D-4B51-8EE6-997547D791C4}" type="presOf" srcId="{DA9CE2A8-FE12-4D4B-BC68-5657D6D80EA1}" destId="{D175FE74-9D2A-4CA3-A547-B587CF66264D}" srcOrd="0" destOrd="0" presId="urn:microsoft.com/office/officeart/2005/8/layout/vList2"/>
    <dgm:cxn modelId="{CC47D169-9E47-4549-8FB6-3AB650F0A18B}" type="presParOf" srcId="{B9CDF6F2-54AA-4695-BD54-04E942B4E015}" destId="{52DA43BF-B0BD-4A77-86B0-3DCAB3826EE2}" srcOrd="0" destOrd="0" presId="urn:microsoft.com/office/officeart/2005/8/layout/vList2"/>
    <dgm:cxn modelId="{08CA70B4-FE4D-43FD-A40B-A5D0983D0E72}" type="presParOf" srcId="{B9CDF6F2-54AA-4695-BD54-04E942B4E015}" destId="{C53AA2B1-0B83-457B-A666-88E3B1438E88}" srcOrd="1" destOrd="0" presId="urn:microsoft.com/office/officeart/2005/8/layout/vList2"/>
    <dgm:cxn modelId="{92156769-1B87-41DD-842D-AB9A7B322852}" type="presParOf" srcId="{B9CDF6F2-54AA-4695-BD54-04E942B4E015}" destId="{5100D544-EEB8-4876-BC08-D043D9945845}" srcOrd="2" destOrd="0" presId="urn:microsoft.com/office/officeart/2005/8/layout/vList2"/>
    <dgm:cxn modelId="{14D28E49-19F8-4203-AF21-B9569144E386}" type="presParOf" srcId="{B9CDF6F2-54AA-4695-BD54-04E942B4E015}" destId="{2EA8DDF3-2CA2-425B-9FB5-32C20A2E4102}" srcOrd="3" destOrd="0" presId="urn:microsoft.com/office/officeart/2005/8/layout/vList2"/>
    <dgm:cxn modelId="{D929CEE1-CF36-40A8-ABBA-51F86DC82CDB}" type="presParOf" srcId="{B9CDF6F2-54AA-4695-BD54-04E942B4E015}" destId="{D175FE74-9D2A-4CA3-A547-B587CF66264D}" srcOrd="4" destOrd="0" presId="urn:microsoft.com/office/officeart/2005/8/layout/vList2"/>
    <dgm:cxn modelId="{3C1E4AA7-E47F-4E7B-AE96-14F4CA5D51AA}" type="presParOf" srcId="{B9CDF6F2-54AA-4695-BD54-04E942B4E015}" destId="{09ED7E4C-BEBF-46D2-8813-1CCA7C79DB77}" srcOrd="5" destOrd="0" presId="urn:microsoft.com/office/officeart/2005/8/layout/vList2"/>
    <dgm:cxn modelId="{8E53EA7D-D06C-4317-9E72-9054FA8D6789}" type="presParOf" srcId="{B9CDF6F2-54AA-4695-BD54-04E942B4E015}" destId="{D897EEA6-3A9F-4586-A8D9-49306A4DF897}" srcOrd="6" destOrd="0" presId="urn:microsoft.com/office/officeart/2005/8/layout/vList2"/>
    <dgm:cxn modelId="{70C6B94E-8E95-48DD-8308-1A21CE229F40}" type="presParOf" srcId="{B9CDF6F2-54AA-4695-BD54-04E942B4E015}" destId="{E6ABEB29-0294-43F1-AAE5-15B92A162CFC}" srcOrd="7" destOrd="0" presId="urn:microsoft.com/office/officeart/2005/8/layout/vList2"/>
    <dgm:cxn modelId="{7AE43AB3-9301-46F6-A44A-692F603AB9B9}" type="presParOf" srcId="{B9CDF6F2-54AA-4695-BD54-04E942B4E015}" destId="{92BCD575-BFAA-4BEB-B761-8B4A6EEE07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497EAE-376E-449E-9E46-7A07757887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7965C4A0-214D-4543-A979-EE86E1B7FC3A}">
      <dgm:prSet phldrT="[Testo]"/>
      <dgm:spPr/>
      <dgm:t>
        <a:bodyPr/>
        <a:lstStyle/>
        <a:p>
          <a:r>
            <a:rPr lang="it-CH" dirty="0"/>
            <a:t>Hanno una sorprendente struttura gerarchica</a:t>
          </a:r>
        </a:p>
      </dgm:t>
    </dgm:pt>
    <dgm:pt modelId="{28EDC74D-36FC-42E9-B056-715290EC8890}" type="parTrans" cxnId="{91F4E971-7D31-4607-A8E9-AF11C36EA137}">
      <dgm:prSet/>
      <dgm:spPr/>
      <dgm:t>
        <a:bodyPr/>
        <a:lstStyle/>
        <a:p>
          <a:endParaRPr lang="it-CH"/>
        </a:p>
      </dgm:t>
    </dgm:pt>
    <dgm:pt modelId="{565A3DF3-CE95-47A2-B135-438D1C84D36F}" type="sibTrans" cxnId="{91F4E971-7D31-4607-A8E9-AF11C36EA137}">
      <dgm:prSet/>
      <dgm:spPr/>
      <dgm:t>
        <a:bodyPr/>
        <a:lstStyle/>
        <a:p>
          <a:endParaRPr lang="it-CH"/>
        </a:p>
      </dgm:t>
    </dgm:pt>
    <dgm:pt modelId="{03CCF875-2006-4985-B445-494FC15272B1}">
      <dgm:prSet phldrT="[Testo]"/>
      <dgm:spPr/>
      <dgm:t>
        <a:bodyPr/>
        <a:lstStyle/>
        <a:p>
          <a:r>
            <a:rPr lang="it-CH" dirty="0"/>
            <a:t>Il re è quello che prende tutte le decisioni</a:t>
          </a:r>
        </a:p>
      </dgm:t>
    </dgm:pt>
    <dgm:pt modelId="{58ED3582-7738-479A-9FF9-72C235C7CC28}" type="parTrans" cxnId="{88C28CE2-D6CB-45FF-B037-3E91A8F07FA0}">
      <dgm:prSet/>
      <dgm:spPr/>
      <dgm:t>
        <a:bodyPr/>
        <a:lstStyle/>
        <a:p>
          <a:endParaRPr lang="it-CH"/>
        </a:p>
      </dgm:t>
    </dgm:pt>
    <dgm:pt modelId="{EB84C344-504B-4267-B61F-396C57BB5481}" type="sibTrans" cxnId="{88C28CE2-D6CB-45FF-B037-3E91A8F07FA0}">
      <dgm:prSet/>
      <dgm:spPr/>
      <dgm:t>
        <a:bodyPr/>
        <a:lstStyle/>
        <a:p>
          <a:endParaRPr lang="it-CH"/>
        </a:p>
      </dgm:t>
    </dgm:pt>
    <dgm:pt modelId="{5EC653C3-D383-48AB-BF46-6B7B7D8F89BD}">
      <dgm:prSet phldrT="[Testo]"/>
      <dgm:spPr/>
      <dgm:t>
        <a:bodyPr/>
        <a:lstStyle/>
        <a:p>
          <a:r>
            <a:rPr lang="it-CH" dirty="0"/>
            <a:t>Fino ad arrivare ai soldati o membri normali</a:t>
          </a:r>
        </a:p>
      </dgm:t>
    </dgm:pt>
    <dgm:pt modelId="{1BF716A2-D816-4D01-BF64-019D2FBAF83F}" type="parTrans" cxnId="{F6230478-46F3-4199-BD71-0EC3E949A5C4}">
      <dgm:prSet/>
      <dgm:spPr/>
      <dgm:t>
        <a:bodyPr/>
        <a:lstStyle/>
        <a:p>
          <a:endParaRPr lang="it-CH"/>
        </a:p>
      </dgm:t>
    </dgm:pt>
    <dgm:pt modelId="{F660C4C3-312F-44E8-A4C8-3DF888753188}" type="sibTrans" cxnId="{F6230478-46F3-4199-BD71-0EC3E949A5C4}">
      <dgm:prSet/>
      <dgm:spPr/>
      <dgm:t>
        <a:bodyPr/>
        <a:lstStyle/>
        <a:p>
          <a:endParaRPr lang="it-CH"/>
        </a:p>
      </dgm:t>
    </dgm:pt>
    <dgm:pt modelId="{FB839DE8-A5FA-4262-918C-26EF7AE5D76D}" type="pres">
      <dgm:prSet presAssocID="{B1497EAE-376E-449E-9E46-7A0775788720}" presName="outerComposite" presStyleCnt="0">
        <dgm:presLayoutVars>
          <dgm:chMax val="5"/>
          <dgm:dir/>
          <dgm:resizeHandles val="exact"/>
        </dgm:presLayoutVars>
      </dgm:prSet>
      <dgm:spPr/>
    </dgm:pt>
    <dgm:pt modelId="{1BDC14DA-9F46-495D-BCC1-4B9060C307AB}" type="pres">
      <dgm:prSet presAssocID="{B1497EAE-376E-449E-9E46-7A0775788720}" presName="dummyMaxCanvas" presStyleCnt="0">
        <dgm:presLayoutVars/>
      </dgm:prSet>
      <dgm:spPr/>
    </dgm:pt>
    <dgm:pt modelId="{803988DE-2805-42C7-BF50-2415C9F1AE0E}" type="pres">
      <dgm:prSet presAssocID="{B1497EAE-376E-449E-9E46-7A0775788720}" presName="ThreeNodes_1" presStyleLbl="node1" presStyleIdx="0" presStyleCnt="3">
        <dgm:presLayoutVars>
          <dgm:bulletEnabled val="1"/>
        </dgm:presLayoutVars>
      </dgm:prSet>
      <dgm:spPr/>
    </dgm:pt>
    <dgm:pt modelId="{25B3BAC4-693B-49C7-9F64-179FF2CD0D9E}" type="pres">
      <dgm:prSet presAssocID="{B1497EAE-376E-449E-9E46-7A0775788720}" presName="ThreeNodes_2" presStyleLbl="node1" presStyleIdx="1" presStyleCnt="3">
        <dgm:presLayoutVars>
          <dgm:bulletEnabled val="1"/>
        </dgm:presLayoutVars>
      </dgm:prSet>
      <dgm:spPr/>
    </dgm:pt>
    <dgm:pt modelId="{1B9B3DFE-0C80-41BD-AC7D-DE62C4E43168}" type="pres">
      <dgm:prSet presAssocID="{B1497EAE-376E-449E-9E46-7A0775788720}" presName="ThreeNodes_3" presStyleLbl="node1" presStyleIdx="2" presStyleCnt="3">
        <dgm:presLayoutVars>
          <dgm:bulletEnabled val="1"/>
        </dgm:presLayoutVars>
      </dgm:prSet>
      <dgm:spPr/>
    </dgm:pt>
    <dgm:pt modelId="{07738E89-1049-4F89-BFE9-6B6CB2AC5D73}" type="pres">
      <dgm:prSet presAssocID="{B1497EAE-376E-449E-9E46-7A0775788720}" presName="ThreeConn_1-2" presStyleLbl="fgAccFollowNode1" presStyleIdx="0" presStyleCnt="2">
        <dgm:presLayoutVars>
          <dgm:bulletEnabled val="1"/>
        </dgm:presLayoutVars>
      </dgm:prSet>
      <dgm:spPr/>
    </dgm:pt>
    <dgm:pt modelId="{167967EC-15AB-4AB8-AC9F-B001C406E1ED}" type="pres">
      <dgm:prSet presAssocID="{B1497EAE-376E-449E-9E46-7A0775788720}" presName="ThreeConn_2-3" presStyleLbl="fgAccFollowNode1" presStyleIdx="1" presStyleCnt="2">
        <dgm:presLayoutVars>
          <dgm:bulletEnabled val="1"/>
        </dgm:presLayoutVars>
      </dgm:prSet>
      <dgm:spPr/>
    </dgm:pt>
    <dgm:pt modelId="{804FEB15-04C0-4896-8875-6B618FD447F1}" type="pres">
      <dgm:prSet presAssocID="{B1497EAE-376E-449E-9E46-7A0775788720}" presName="ThreeNodes_1_text" presStyleLbl="node1" presStyleIdx="2" presStyleCnt="3">
        <dgm:presLayoutVars>
          <dgm:bulletEnabled val="1"/>
        </dgm:presLayoutVars>
      </dgm:prSet>
      <dgm:spPr/>
    </dgm:pt>
    <dgm:pt modelId="{6C797425-1526-43B2-8839-38D979B9ACF2}" type="pres">
      <dgm:prSet presAssocID="{B1497EAE-376E-449E-9E46-7A0775788720}" presName="ThreeNodes_2_text" presStyleLbl="node1" presStyleIdx="2" presStyleCnt="3">
        <dgm:presLayoutVars>
          <dgm:bulletEnabled val="1"/>
        </dgm:presLayoutVars>
      </dgm:prSet>
      <dgm:spPr/>
    </dgm:pt>
    <dgm:pt modelId="{888B0B27-504F-46F6-9705-30CAE5786EE3}" type="pres">
      <dgm:prSet presAssocID="{B1497EAE-376E-449E-9E46-7A077578872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C45912-3B6B-441F-9409-7B537DDBB927}" type="presOf" srcId="{5EC653C3-D383-48AB-BF46-6B7B7D8F89BD}" destId="{1B9B3DFE-0C80-41BD-AC7D-DE62C4E43168}" srcOrd="0" destOrd="0" presId="urn:microsoft.com/office/officeart/2005/8/layout/vProcess5"/>
    <dgm:cxn modelId="{992C0F2B-C118-485D-8873-CA257CFF7970}" type="presOf" srcId="{5EC653C3-D383-48AB-BF46-6B7B7D8F89BD}" destId="{888B0B27-504F-46F6-9705-30CAE5786EE3}" srcOrd="1" destOrd="0" presId="urn:microsoft.com/office/officeart/2005/8/layout/vProcess5"/>
    <dgm:cxn modelId="{231EFC48-1738-44A6-A9D0-A5DCA6677DF4}" type="presOf" srcId="{B1497EAE-376E-449E-9E46-7A0775788720}" destId="{FB839DE8-A5FA-4262-918C-26EF7AE5D76D}" srcOrd="0" destOrd="0" presId="urn:microsoft.com/office/officeart/2005/8/layout/vProcess5"/>
    <dgm:cxn modelId="{E01C0953-F736-449E-A869-869ED2164A15}" type="presOf" srcId="{7965C4A0-214D-4543-A979-EE86E1B7FC3A}" destId="{804FEB15-04C0-4896-8875-6B618FD447F1}" srcOrd="1" destOrd="0" presId="urn:microsoft.com/office/officeart/2005/8/layout/vProcess5"/>
    <dgm:cxn modelId="{91F4E971-7D31-4607-A8E9-AF11C36EA137}" srcId="{B1497EAE-376E-449E-9E46-7A0775788720}" destId="{7965C4A0-214D-4543-A979-EE86E1B7FC3A}" srcOrd="0" destOrd="0" parTransId="{28EDC74D-36FC-42E9-B056-715290EC8890}" sibTransId="{565A3DF3-CE95-47A2-B135-438D1C84D36F}"/>
    <dgm:cxn modelId="{996DED74-7A65-463C-8D95-120150E89160}" type="presOf" srcId="{565A3DF3-CE95-47A2-B135-438D1C84D36F}" destId="{07738E89-1049-4F89-BFE9-6B6CB2AC5D73}" srcOrd="0" destOrd="0" presId="urn:microsoft.com/office/officeart/2005/8/layout/vProcess5"/>
    <dgm:cxn modelId="{F6230478-46F3-4199-BD71-0EC3E949A5C4}" srcId="{B1497EAE-376E-449E-9E46-7A0775788720}" destId="{5EC653C3-D383-48AB-BF46-6B7B7D8F89BD}" srcOrd="2" destOrd="0" parTransId="{1BF716A2-D816-4D01-BF64-019D2FBAF83F}" sibTransId="{F660C4C3-312F-44E8-A4C8-3DF888753188}"/>
    <dgm:cxn modelId="{23940780-0E23-4CBA-8073-3DDDA67CD1FE}" type="presOf" srcId="{03CCF875-2006-4985-B445-494FC15272B1}" destId="{25B3BAC4-693B-49C7-9F64-179FF2CD0D9E}" srcOrd="0" destOrd="0" presId="urn:microsoft.com/office/officeart/2005/8/layout/vProcess5"/>
    <dgm:cxn modelId="{C888E6A1-D70D-4443-BEAB-556A9010BEE6}" type="presOf" srcId="{EB84C344-504B-4267-B61F-396C57BB5481}" destId="{167967EC-15AB-4AB8-AC9F-B001C406E1ED}" srcOrd="0" destOrd="0" presId="urn:microsoft.com/office/officeart/2005/8/layout/vProcess5"/>
    <dgm:cxn modelId="{DB5576C8-7F92-4DDB-91A4-5C4FFC32A7F9}" type="presOf" srcId="{7965C4A0-214D-4543-A979-EE86E1B7FC3A}" destId="{803988DE-2805-42C7-BF50-2415C9F1AE0E}" srcOrd="0" destOrd="0" presId="urn:microsoft.com/office/officeart/2005/8/layout/vProcess5"/>
    <dgm:cxn modelId="{049E5AD4-D977-4958-972D-9B0F0A21326D}" type="presOf" srcId="{03CCF875-2006-4985-B445-494FC15272B1}" destId="{6C797425-1526-43B2-8839-38D979B9ACF2}" srcOrd="1" destOrd="0" presId="urn:microsoft.com/office/officeart/2005/8/layout/vProcess5"/>
    <dgm:cxn modelId="{88C28CE2-D6CB-45FF-B037-3E91A8F07FA0}" srcId="{B1497EAE-376E-449E-9E46-7A0775788720}" destId="{03CCF875-2006-4985-B445-494FC15272B1}" srcOrd="1" destOrd="0" parTransId="{58ED3582-7738-479A-9FF9-72C235C7CC28}" sibTransId="{EB84C344-504B-4267-B61F-396C57BB5481}"/>
    <dgm:cxn modelId="{0B7C3192-2F3C-499E-9672-34AF847F88FD}" type="presParOf" srcId="{FB839DE8-A5FA-4262-918C-26EF7AE5D76D}" destId="{1BDC14DA-9F46-495D-BCC1-4B9060C307AB}" srcOrd="0" destOrd="0" presId="urn:microsoft.com/office/officeart/2005/8/layout/vProcess5"/>
    <dgm:cxn modelId="{D29504CB-1FBC-4B6D-9789-54AD79027826}" type="presParOf" srcId="{FB839DE8-A5FA-4262-918C-26EF7AE5D76D}" destId="{803988DE-2805-42C7-BF50-2415C9F1AE0E}" srcOrd="1" destOrd="0" presId="urn:microsoft.com/office/officeart/2005/8/layout/vProcess5"/>
    <dgm:cxn modelId="{4C9A3883-60B6-49CC-B6B6-7D9EB0330D62}" type="presParOf" srcId="{FB839DE8-A5FA-4262-918C-26EF7AE5D76D}" destId="{25B3BAC4-693B-49C7-9F64-179FF2CD0D9E}" srcOrd="2" destOrd="0" presId="urn:microsoft.com/office/officeart/2005/8/layout/vProcess5"/>
    <dgm:cxn modelId="{A0F7865F-3506-4CCB-B80C-4617DE76084B}" type="presParOf" srcId="{FB839DE8-A5FA-4262-918C-26EF7AE5D76D}" destId="{1B9B3DFE-0C80-41BD-AC7D-DE62C4E43168}" srcOrd="3" destOrd="0" presId="urn:microsoft.com/office/officeart/2005/8/layout/vProcess5"/>
    <dgm:cxn modelId="{B1439CF4-A935-44D2-BC4E-BCFA997CEC11}" type="presParOf" srcId="{FB839DE8-A5FA-4262-918C-26EF7AE5D76D}" destId="{07738E89-1049-4F89-BFE9-6B6CB2AC5D73}" srcOrd="4" destOrd="0" presId="urn:microsoft.com/office/officeart/2005/8/layout/vProcess5"/>
    <dgm:cxn modelId="{7DAA0BC9-4B18-40A1-8781-314637AC62AC}" type="presParOf" srcId="{FB839DE8-A5FA-4262-918C-26EF7AE5D76D}" destId="{167967EC-15AB-4AB8-AC9F-B001C406E1ED}" srcOrd="5" destOrd="0" presId="urn:microsoft.com/office/officeart/2005/8/layout/vProcess5"/>
    <dgm:cxn modelId="{9FBA753D-A060-4E8B-A1D6-5E70BB906C96}" type="presParOf" srcId="{FB839DE8-A5FA-4262-918C-26EF7AE5D76D}" destId="{804FEB15-04C0-4896-8875-6B618FD447F1}" srcOrd="6" destOrd="0" presId="urn:microsoft.com/office/officeart/2005/8/layout/vProcess5"/>
    <dgm:cxn modelId="{ADD2387B-E41C-45FA-804F-C6E8B2DC3662}" type="presParOf" srcId="{FB839DE8-A5FA-4262-918C-26EF7AE5D76D}" destId="{6C797425-1526-43B2-8839-38D979B9ACF2}" srcOrd="7" destOrd="0" presId="urn:microsoft.com/office/officeart/2005/8/layout/vProcess5"/>
    <dgm:cxn modelId="{DBE2A978-16A4-4FFA-8C49-C132785DA10D}" type="presParOf" srcId="{FB839DE8-A5FA-4262-918C-26EF7AE5D76D}" destId="{888B0B27-504F-46F6-9705-30CAE5786EE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43C317-F98B-4F42-912B-AD00CE218B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53CC5249-5432-43DC-BEC6-BEBDAD28774F}">
      <dgm:prSet phldrT="[Testo]"/>
      <dgm:spPr/>
      <dgm:t>
        <a:bodyPr/>
        <a:lstStyle/>
        <a:p>
          <a:r>
            <a:rPr lang="it-CH" dirty="0"/>
            <a:t>I componenti maggiori provengono da Equador, Perù, Porto Rico e Repubblica Dominicana</a:t>
          </a:r>
        </a:p>
      </dgm:t>
    </dgm:pt>
    <dgm:pt modelId="{3F6C630A-9D6C-4D6C-8327-044949950C82}" type="parTrans" cxnId="{2F4EB72B-63B2-4D4F-B7F3-E015DB1B2F35}">
      <dgm:prSet/>
      <dgm:spPr/>
      <dgm:t>
        <a:bodyPr/>
        <a:lstStyle/>
        <a:p>
          <a:endParaRPr lang="it-CH"/>
        </a:p>
      </dgm:t>
    </dgm:pt>
    <dgm:pt modelId="{7C06AB33-08B2-4B81-9366-504B766CCA04}" type="sibTrans" cxnId="{2F4EB72B-63B2-4D4F-B7F3-E015DB1B2F35}">
      <dgm:prSet/>
      <dgm:spPr/>
      <dgm:t>
        <a:bodyPr/>
        <a:lstStyle/>
        <a:p>
          <a:endParaRPr lang="it-CH"/>
        </a:p>
      </dgm:t>
    </dgm:pt>
    <dgm:pt modelId="{F0AD84C9-6387-478C-B91B-F09210CC91D2}">
      <dgm:prSet phldrT="[Testo]"/>
      <dgm:spPr/>
      <dgm:t>
        <a:bodyPr/>
        <a:lstStyle/>
        <a:p>
          <a:r>
            <a:rPr lang="it-CH" dirty="0"/>
            <a:t>Per farne parte bisogna superare dei test (per esempio vengono picchiati per 4 minuti)</a:t>
          </a:r>
        </a:p>
      </dgm:t>
    </dgm:pt>
    <dgm:pt modelId="{3C24C668-A4D2-4D47-9337-E142E612A20C}" type="parTrans" cxnId="{FFED1A0E-573C-4D10-9F7E-ED4BC0B0C360}">
      <dgm:prSet/>
      <dgm:spPr/>
      <dgm:t>
        <a:bodyPr/>
        <a:lstStyle/>
        <a:p>
          <a:endParaRPr lang="it-CH"/>
        </a:p>
      </dgm:t>
    </dgm:pt>
    <dgm:pt modelId="{E1981D61-A280-46DE-AEB3-E60C0FEA0FE6}" type="sibTrans" cxnId="{FFED1A0E-573C-4D10-9F7E-ED4BC0B0C360}">
      <dgm:prSet/>
      <dgm:spPr/>
      <dgm:t>
        <a:bodyPr/>
        <a:lstStyle/>
        <a:p>
          <a:endParaRPr lang="it-CH"/>
        </a:p>
      </dgm:t>
    </dgm:pt>
    <dgm:pt modelId="{1E4678A0-8F28-4318-9A9E-4E20A503E968}">
      <dgm:prSet phldrT="[Testo]"/>
      <dgm:spPr/>
      <dgm:t>
        <a:bodyPr/>
        <a:lstStyle/>
        <a:p>
          <a:r>
            <a:rPr lang="it-CH" dirty="0"/>
            <a:t>Nella gang esistono membri pacifici (aiutano la gente) e membri violenti (usano la forza e svolgono attività illecite come traffico di droga…)</a:t>
          </a:r>
        </a:p>
      </dgm:t>
    </dgm:pt>
    <dgm:pt modelId="{B97C768A-7258-467D-86F0-E6AA59B035BC}" type="parTrans" cxnId="{1FB610B1-19D2-44F6-B6D8-62345FAE6713}">
      <dgm:prSet/>
      <dgm:spPr/>
      <dgm:t>
        <a:bodyPr/>
        <a:lstStyle/>
        <a:p>
          <a:endParaRPr lang="it-CH"/>
        </a:p>
      </dgm:t>
    </dgm:pt>
    <dgm:pt modelId="{DA8DE85A-7079-49DF-8B6B-AB47E5A4404F}" type="sibTrans" cxnId="{1FB610B1-19D2-44F6-B6D8-62345FAE6713}">
      <dgm:prSet/>
      <dgm:spPr/>
      <dgm:t>
        <a:bodyPr/>
        <a:lstStyle/>
        <a:p>
          <a:endParaRPr lang="it-CH"/>
        </a:p>
      </dgm:t>
    </dgm:pt>
    <dgm:pt modelId="{56CF5FCA-A2F0-4BAA-B8FD-FD8AF4E4F497}" type="pres">
      <dgm:prSet presAssocID="{EB43C317-F98B-4F42-912B-AD00CE218B5F}" presName="outerComposite" presStyleCnt="0">
        <dgm:presLayoutVars>
          <dgm:chMax val="5"/>
          <dgm:dir/>
          <dgm:resizeHandles val="exact"/>
        </dgm:presLayoutVars>
      </dgm:prSet>
      <dgm:spPr/>
    </dgm:pt>
    <dgm:pt modelId="{48DDF01B-993F-46AE-98CE-C2F5B25A03E6}" type="pres">
      <dgm:prSet presAssocID="{EB43C317-F98B-4F42-912B-AD00CE218B5F}" presName="dummyMaxCanvas" presStyleCnt="0">
        <dgm:presLayoutVars/>
      </dgm:prSet>
      <dgm:spPr/>
    </dgm:pt>
    <dgm:pt modelId="{9D4559E0-0B7B-4F0F-8F17-F9BBA9904EF5}" type="pres">
      <dgm:prSet presAssocID="{EB43C317-F98B-4F42-912B-AD00CE218B5F}" presName="ThreeNodes_1" presStyleLbl="node1" presStyleIdx="0" presStyleCnt="3" custScaleY="109562">
        <dgm:presLayoutVars>
          <dgm:bulletEnabled val="1"/>
        </dgm:presLayoutVars>
      </dgm:prSet>
      <dgm:spPr/>
    </dgm:pt>
    <dgm:pt modelId="{52E64F43-6171-4B64-9A3A-3665A2B87EF4}" type="pres">
      <dgm:prSet presAssocID="{EB43C317-F98B-4F42-912B-AD00CE218B5F}" presName="ThreeNodes_2" presStyleLbl="node1" presStyleIdx="1" presStyleCnt="3">
        <dgm:presLayoutVars>
          <dgm:bulletEnabled val="1"/>
        </dgm:presLayoutVars>
      </dgm:prSet>
      <dgm:spPr/>
    </dgm:pt>
    <dgm:pt modelId="{217506D7-6AB3-4FAF-84DF-CB9E3F24EF8C}" type="pres">
      <dgm:prSet presAssocID="{EB43C317-F98B-4F42-912B-AD00CE218B5F}" presName="ThreeNodes_3" presStyleLbl="node1" presStyleIdx="2" presStyleCnt="3">
        <dgm:presLayoutVars>
          <dgm:bulletEnabled val="1"/>
        </dgm:presLayoutVars>
      </dgm:prSet>
      <dgm:spPr/>
    </dgm:pt>
    <dgm:pt modelId="{9C2A2065-780B-4815-AF32-D646EDE52E85}" type="pres">
      <dgm:prSet presAssocID="{EB43C317-F98B-4F42-912B-AD00CE218B5F}" presName="ThreeConn_1-2" presStyleLbl="fgAccFollowNode1" presStyleIdx="0" presStyleCnt="2">
        <dgm:presLayoutVars>
          <dgm:bulletEnabled val="1"/>
        </dgm:presLayoutVars>
      </dgm:prSet>
      <dgm:spPr/>
    </dgm:pt>
    <dgm:pt modelId="{732842A0-FCC6-4782-9E2B-5026820A0A45}" type="pres">
      <dgm:prSet presAssocID="{EB43C317-F98B-4F42-912B-AD00CE218B5F}" presName="ThreeConn_2-3" presStyleLbl="fgAccFollowNode1" presStyleIdx="1" presStyleCnt="2">
        <dgm:presLayoutVars>
          <dgm:bulletEnabled val="1"/>
        </dgm:presLayoutVars>
      </dgm:prSet>
      <dgm:spPr/>
    </dgm:pt>
    <dgm:pt modelId="{2033FC3B-E95B-43FD-A14B-B504CCBECE36}" type="pres">
      <dgm:prSet presAssocID="{EB43C317-F98B-4F42-912B-AD00CE218B5F}" presName="ThreeNodes_1_text" presStyleLbl="node1" presStyleIdx="2" presStyleCnt="3">
        <dgm:presLayoutVars>
          <dgm:bulletEnabled val="1"/>
        </dgm:presLayoutVars>
      </dgm:prSet>
      <dgm:spPr/>
    </dgm:pt>
    <dgm:pt modelId="{9210CB2F-E275-489F-8C78-C4109AF23273}" type="pres">
      <dgm:prSet presAssocID="{EB43C317-F98B-4F42-912B-AD00CE218B5F}" presName="ThreeNodes_2_text" presStyleLbl="node1" presStyleIdx="2" presStyleCnt="3">
        <dgm:presLayoutVars>
          <dgm:bulletEnabled val="1"/>
        </dgm:presLayoutVars>
      </dgm:prSet>
      <dgm:spPr/>
    </dgm:pt>
    <dgm:pt modelId="{9A499047-1400-4734-B059-3AE4F0714E67}" type="pres">
      <dgm:prSet presAssocID="{EB43C317-F98B-4F42-912B-AD00CE218B5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ED1A0E-573C-4D10-9F7E-ED4BC0B0C360}" srcId="{EB43C317-F98B-4F42-912B-AD00CE218B5F}" destId="{F0AD84C9-6387-478C-B91B-F09210CC91D2}" srcOrd="1" destOrd="0" parTransId="{3C24C668-A4D2-4D47-9337-E142E612A20C}" sibTransId="{E1981D61-A280-46DE-AEB3-E60C0FEA0FE6}"/>
    <dgm:cxn modelId="{2F4EB72B-63B2-4D4F-B7F3-E015DB1B2F35}" srcId="{EB43C317-F98B-4F42-912B-AD00CE218B5F}" destId="{53CC5249-5432-43DC-BEC6-BEBDAD28774F}" srcOrd="0" destOrd="0" parTransId="{3F6C630A-9D6C-4D6C-8327-044949950C82}" sibTransId="{7C06AB33-08B2-4B81-9366-504B766CCA04}"/>
    <dgm:cxn modelId="{EA635D4C-CB5D-4F56-A0B1-C6D3686318B5}" type="presOf" srcId="{1E4678A0-8F28-4318-9A9E-4E20A503E968}" destId="{217506D7-6AB3-4FAF-84DF-CB9E3F24EF8C}" srcOrd="0" destOrd="0" presId="urn:microsoft.com/office/officeart/2005/8/layout/vProcess5"/>
    <dgm:cxn modelId="{FEED505B-C6D5-476A-B31F-7463CA4DE278}" type="presOf" srcId="{53CC5249-5432-43DC-BEC6-BEBDAD28774F}" destId="{9D4559E0-0B7B-4F0F-8F17-F9BBA9904EF5}" srcOrd="0" destOrd="0" presId="urn:microsoft.com/office/officeart/2005/8/layout/vProcess5"/>
    <dgm:cxn modelId="{ECAD036A-52C4-42DC-AE83-C58321ED35EE}" type="presOf" srcId="{EB43C317-F98B-4F42-912B-AD00CE218B5F}" destId="{56CF5FCA-A2F0-4BAA-B8FD-FD8AF4E4F497}" srcOrd="0" destOrd="0" presId="urn:microsoft.com/office/officeart/2005/8/layout/vProcess5"/>
    <dgm:cxn modelId="{10BFF275-D80D-4EC1-8255-76B5F2500319}" type="presOf" srcId="{53CC5249-5432-43DC-BEC6-BEBDAD28774F}" destId="{2033FC3B-E95B-43FD-A14B-B504CCBECE36}" srcOrd="1" destOrd="0" presId="urn:microsoft.com/office/officeart/2005/8/layout/vProcess5"/>
    <dgm:cxn modelId="{4BF6047A-CF01-4199-8670-AFE80A9BDFD3}" type="presOf" srcId="{1E4678A0-8F28-4318-9A9E-4E20A503E968}" destId="{9A499047-1400-4734-B059-3AE4F0714E67}" srcOrd="1" destOrd="0" presId="urn:microsoft.com/office/officeart/2005/8/layout/vProcess5"/>
    <dgm:cxn modelId="{96D7F37A-B161-4460-864E-5FED12A26E66}" type="presOf" srcId="{7C06AB33-08B2-4B81-9366-504B766CCA04}" destId="{9C2A2065-780B-4815-AF32-D646EDE52E85}" srcOrd="0" destOrd="0" presId="urn:microsoft.com/office/officeart/2005/8/layout/vProcess5"/>
    <dgm:cxn modelId="{F9D3357F-A9B3-444E-A6DA-E8C3D1A6A3DD}" type="presOf" srcId="{F0AD84C9-6387-478C-B91B-F09210CC91D2}" destId="{52E64F43-6171-4B64-9A3A-3665A2B87EF4}" srcOrd="0" destOrd="0" presId="urn:microsoft.com/office/officeart/2005/8/layout/vProcess5"/>
    <dgm:cxn modelId="{B5708F91-A9AE-4C72-9386-0AEC1010BF00}" type="presOf" srcId="{E1981D61-A280-46DE-AEB3-E60C0FEA0FE6}" destId="{732842A0-FCC6-4782-9E2B-5026820A0A45}" srcOrd="0" destOrd="0" presId="urn:microsoft.com/office/officeart/2005/8/layout/vProcess5"/>
    <dgm:cxn modelId="{1FB610B1-19D2-44F6-B6D8-62345FAE6713}" srcId="{EB43C317-F98B-4F42-912B-AD00CE218B5F}" destId="{1E4678A0-8F28-4318-9A9E-4E20A503E968}" srcOrd="2" destOrd="0" parTransId="{B97C768A-7258-467D-86F0-E6AA59B035BC}" sibTransId="{DA8DE85A-7079-49DF-8B6B-AB47E5A4404F}"/>
    <dgm:cxn modelId="{0AF483C9-83DE-42B4-8128-DD9E453EFA72}" type="presOf" srcId="{F0AD84C9-6387-478C-B91B-F09210CC91D2}" destId="{9210CB2F-E275-489F-8C78-C4109AF23273}" srcOrd="1" destOrd="0" presId="urn:microsoft.com/office/officeart/2005/8/layout/vProcess5"/>
    <dgm:cxn modelId="{9B4553AF-4BCA-41CE-9849-EBF7FBFABD35}" type="presParOf" srcId="{56CF5FCA-A2F0-4BAA-B8FD-FD8AF4E4F497}" destId="{48DDF01B-993F-46AE-98CE-C2F5B25A03E6}" srcOrd="0" destOrd="0" presId="urn:microsoft.com/office/officeart/2005/8/layout/vProcess5"/>
    <dgm:cxn modelId="{88E6EEF2-6CCB-4D5B-8C51-8368DD491243}" type="presParOf" srcId="{56CF5FCA-A2F0-4BAA-B8FD-FD8AF4E4F497}" destId="{9D4559E0-0B7B-4F0F-8F17-F9BBA9904EF5}" srcOrd="1" destOrd="0" presId="urn:microsoft.com/office/officeart/2005/8/layout/vProcess5"/>
    <dgm:cxn modelId="{8303BDA1-F7E5-4DC1-AF5B-AD4DCC3107A1}" type="presParOf" srcId="{56CF5FCA-A2F0-4BAA-B8FD-FD8AF4E4F497}" destId="{52E64F43-6171-4B64-9A3A-3665A2B87EF4}" srcOrd="2" destOrd="0" presId="urn:microsoft.com/office/officeart/2005/8/layout/vProcess5"/>
    <dgm:cxn modelId="{7D884610-0853-4059-A88C-B71F86A7E9FD}" type="presParOf" srcId="{56CF5FCA-A2F0-4BAA-B8FD-FD8AF4E4F497}" destId="{217506D7-6AB3-4FAF-84DF-CB9E3F24EF8C}" srcOrd="3" destOrd="0" presId="urn:microsoft.com/office/officeart/2005/8/layout/vProcess5"/>
    <dgm:cxn modelId="{40400672-51ED-46E9-85DD-12F1E1A30633}" type="presParOf" srcId="{56CF5FCA-A2F0-4BAA-B8FD-FD8AF4E4F497}" destId="{9C2A2065-780B-4815-AF32-D646EDE52E85}" srcOrd="4" destOrd="0" presId="urn:microsoft.com/office/officeart/2005/8/layout/vProcess5"/>
    <dgm:cxn modelId="{62C921F7-1023-4B20-AC2F-F58D1B47327A}" type="presParOf" srcId="{56CF5FCA-A2F0-4BAA-B8FD-FD8AF4E4F497}" destId="{732842A0-FCC6-4782-9E2B-5026820A0A45}" srcOrd="5" destOrd="0" presId="urn:microsoft.com/office/officeart/2005/8/layout/vProcess5"/>
    <dgm:cxn modelId="{5031995A-4C69-432B-AC2A-B1E3DB6E816B}" type="presParOf" srcId="{56CF5FCA-A2F0-4BAA-B8FD-FD8AF4E4F497}" destId="{2033FC3B-E95B-43FD-A14B-B504CCBECE36}" srcOrd="6" destOrd="0" presId="urn:microsoft.com/office/officeart/2005/8/layout/vProcess5"/>
    <dgm:cxn modelId="{3905BACC-0C63-4185-ACF7-0A0FE58CE6D9}" type="presParOf" srcId="{56CF5FCA-A2F0-4BAA-B8FD-FD8AF4E4F497}" destId="{9210CB2F-E275-489F-8C78-C4109AF23273}" srcOrd="7" destOrd="0" presId="urn:microsoft.com/office/officeart/2005/8/layout/vProcess5"/>
    <dgm:cxn modelId="{C32C5431-97C7-4EFE-B10B-D2536C896D5F}" type="presParOf" srcId="{56CF5FCA-A2F0-4BAA-B8FD-FD8AF4E4F497}" destId="{9A499047-1400-4734-B059-3AE4F0714E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EF2DFE-D0EA-43C2-825D-A4C9DC82037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5F5A32A1-BAB5-4F5C-AAA3-025CA69B3804}">
      <dgm:prSet phldrT="[Testo]"/>
      <dgm:spPr/>
      <dgm:t>
        <a:bodyPr/>
        <a:lstStyle/>
        <a:p>
          <a:r>
            <a:rPr lang="it-CH" dirty="0"/>
            <a:t>Se un membro viola il contratto ha diverse sanzioni</a:t>
          </a:r>
        </a:p>
      </dgm:t>
    </dgm:pt>
    <dgm:pt modelId="{C3D8086A-51A7-4BE3-BC01-2FAAA641CA51}" type="parTrans" cxnId="{F9B065D1-6EC4-40D9-9A34-04B7FC31E368}">
      <dgm:prSet/>
      <dgm:spPr/>
      <dgm:t>
        <a:bodyPr/>
        <a:lstStyle/>
        <a:p>
          <a:endParaRPr lang="it-CH"/>
        </a:p>
      </dgm:t>
    </dgm:pt>
    <dgm:pt modelId="{7170BF2C-4172-45BA-A873-00EC84C8C2F9}" type="sibTrans" cxnId="{F9B065D1-6EC4-40D9-9A34-04B7FC31E368}">
      <dgm:prSet/>
      <dgm:spPr/>
      <dgm:t>
        <a:bodyPr/>
        <a:lstStyle/>
        <a:p>
          <a:endParaRPr lang="it-CH"/>
        </a:p>
      </dgm:t>
    </dgm:pt>
    <dgm:pt modelId="{263C77DD-A1EF-4744-B305-728CFF1E26A8}">
      <dgm:prSet phldrT="[Testo]"/>
      <dgm:spPr/>
      <dgm:t>
        <a:bodyPr/>
        <a:lstStyle/>
        <a:p>
          <a:r>
            <a:rPr lang="it-CH" dirty="0"/>
            <a:t>Libertà vigilata fino a 2 mesi </a:t>
          </a:r>
        </a:p>
        <a:p>
          <a:r>
            <a:rPr lang="it-CH" dirty="0"/>
            <a:t>Riceve una multa</a:t>
          </a:r>
        </a:p>
      </dgm:t>
    </dgm:pt>
    <dgm:pt modelId="{98CE296A-FE66-4C87-BDA7-F5ED8520E1BC}" type="parTrans" cxnId="{E608BDA6-D1A4-4EE1-948B-E0A8705FA489}">
      <dgm:prSet/>
      <dgm:spPr/>
      <dgm:t>
        <a:bodyPr/>
        <a:lstStyle/>
        <a:p>
          <a:endParaRPr lang="it-CH"/>
        </a:p>
      </dgm:t>
    </dgm:pt>
    <dgm:pt modelId="{3526F3FC-62DF-4CF7-A36A-831C778FB845}" type="sibTrans" cxnId="{E608BDA6-D1A4-4EE1-948B-E0A8705FA489}">
      <dgm:prSet/>
      <dgm:spPr/>
      <dgm:t>
        <a:bodyPr/>
        <a:lstStyle/>
        <a:p>
          <a:endParaRPr lang="it-CH"/>
        </a:p>
      </dgm:t>
    </dgm:pt>
    <dgm:pt modelId="{DFBD904F-9EAC-488B-8FA4-26FAE7C3EF82}">
      <dgm:prSet phldrT="[Testo]"/>
      <dgm:spPr/>
      <dgm:t>
        <a:bodyPr/>
        <a:lstStyle/>
        <a:p>
          <a:r>
            <a:rPr lang="it-CH" dirty="0"/>
            <a:t>Recessione del suo titolo e potere</a:t>
          </a:r>
        </a:p>
        <a:p>
          <a:r>
            <a:rPr lang="it-CH" dirty="0"/>
            <a:t>Sospensione di tutti doveri e non può indossare i </a:t>
          </a:r>
          <a:r>
            <a:rPr lang="it-CH"/>
            <a:t>colori nero e oro </a:t>
          </a:r>
          <a:endParaRPr lang="it-CH" dirty="0"/>
        </a:p>
      </dgm:t>
    </dgm:pt>
    <dgm:pt modelId="{F6E5A025-A8C7-47D1-BEF3-C3E2A4144BFB}" type="parTrans" cxnId="{8F46C4B6-C419-4BFD-98E1-55F06568077D}">
      <dgm:prSet/>
      <dgm:spPr/>
      <dgm:t>
        <a:bodyPr/>
        <a:lstStyle/>
        <a:p>
          <a:endParaRPr lang="it-CH"/>
        </a:p>
      </dgm:t>
    </dgm:pt>
    <dgm:pt modelId="{C303C219-2126-4230-BE0F-94601BCD97E0}" type="sibTrans" cxnId="{8F46C4B6-C419-4BFD-98E1-55F06568077D}">
      <dgm:prSet/>
      <dgm:spPr/>
      <dgm:t>
        <a:bodyPr/>
        <a:lstStyle/>
        <a:p>
          <a:endParaRPr lang="it-CH"/>
        </a:p>
      </dgm:t>
    </dgm:pt>
    <dgm:pt modelId="{A31A55CF-D8D8-467A-9D6D-D05A9627AC5E}" type="pres">
      <dgm:prSet presAssocID="{F1EF2DFE-D0EA-43C2-825D-A4C9DC820379}" presName="outerComposite" presStyleCnt="0">
        <dgm:presLayoutVars>
          <dgm:chMax val="5"/>
          <dgm:dir/>
          <dgm:resizeHandles val="exact"/>
        </dgm:presLayoutVars>
      </dgm:prSet>
      <dgm:spPr/>
    </dgm:pt>
    <dgm:pt modelId="{FCC5B4F4-9E28-4CD5-A5F2-087692C50B50}" type="pres">
      <dgm:prSet presAssocID="{F1EF2DFE-D0EA-43C2-825D-A4C9DC820379}" presName="dummyMaxCanvas" presStyleCnt="0">
        <dgm:presLayoutVars/>
      </dgm:prSet>
      <dgm:spPr/>
    </dgm:pt>
    <dgm:pt modelId="{92D11A37-938B-41BB-B0E5-40400293C234}" type="pres">
      <dgm:prSet presAssocID="{F1EF2DFE-D0EA-43C2-825D-A4C9DC820379}" presName="ThreeNodes_1" presStyleLbl="node1" presStyleIdx="0" presStyleCnt="3">
        <dgm:presLayoutVars>
          <dgm:bulletEnabled val="1"/>
        </dgm:presLayoutVars>
      </dgm:prSet>
      <dgm:spPr/>
    </dgm:pt>
    <dgm:pt modelId="{B4364068-D0DB-49F6-97E5-0B1C921745AE}" type="pres">
      <dgm:prSet presAssocID="{F1EF2DFE-D0EA-43C2-825D-A4C9DC820379}" presName="ThreeNodes_2" presStyleLbl="node1" presStyleIdx="1" presStyleCnt="3">
        <dgm:presLayoutVars>
          <dgm:bulletEnabled val="1"/>
        </dgm:presLayoutVars>
      </dgm:prSet>
      <dgm:spPr/>
    </dgm:pt>
    <dgm:pt modelId="{211FA5FC-EA00-4A0B-8D8B-6F78C6824E61}" type="pres">
      <dgm:prSet presAssocID="{F1EF2DFE-D0EA-43C2-825D-A4C9DC820379}" presName="ThreeNodes_3" presStyleLbl="node1" presStyleIdx="2" presStyleCnt="3">
        <dgm:presLayoutVars>
          <dgm:bulletEnabled val="1"/>
        </dgm:presLayoutVars>
      </dgm:prSet>
      <dgm:spPr/>
    </dgm:pt>
    <dgm:pt modelId="{1C528F97-2395-4441-B0CB-5DB852DE85C8}" type="pres">
      <dgm:prSet presAssocID="{F1EF2DFE-D0EA-43C2-825D-A4C9DC820379}" presName="ThreeConn_1-2" presStyleLbl="fgAccFollowNode1" presStyleIdx="0" presStyleCnt="2">
        <dgm:presLayoutVars>
          <dgm:bulletEnabled val="1"/>
        </dgm:presLayoutVars>
      </dgm:prSet>
      <dgm:spPr/>
    </dgm:pt>
    <dgm:pt modelId="{EBD77870-5F91-46B8-9D06-2E61020368F1}" type="pres">
      <dgm:prSet presAssocID="{F1EF2DFE-D0EA-43C2-825D-A4C9DC820379}" presName="ThreeConn_2-3" presStyleLbl="fgAccFollowNode1" presStyleIdx="1" presStyleCnt="2">
        <dgm:presLayoutVars>
          <dgm:bulletEnabled val="1"/>
        </dgm:presLayoutVars>
      </dgm:prSet>
      <dgm:spPr/>
    </dgm:pt>
    <dgm:pt modelId="{62A2F6D0-72E0-4819-8227-D375A0A0DB99}" type="pres">
      <dgm:prSet presAssocID="{F1EF2DFE-D0EA-43C2-825D-A4C9DC820379}" presName="ThreeNodes_1_text" presStyleLbl="node1" presStyleIdx="2" presStyleCnt="3">
        <dgm:presLayoutVars>
          <dgm:bulletEnabled val="1"/>
        </dgm:presLayoutVars>
      </dgm:prSet>
      <dgm:spPr/>
    </dgm:pt>
    <dgm:pt modelId="{A3D3F5A8-A497-4DF6-9D92-3F3266E352E7}" type="pres">
      <dgm:prSet presAssocID="{F1EF2DFE-D0EA-43C2-825D-A4C9DC820379}" presName="ThreeNodes_2_text" presStyleLbl="node1" presStyleIdx="2" presStyleCnt="3">
        <dgm:presLayoutVars>
          <dgm:bulletEnabled val="1"/>
        </dgm:presLayoutVars>
      </dgm:prSet>
      <dgm:spPr/>
    </dgm:pt>
    <dgm:pt modelId="{CE480EF3-0061-45E2-BC60-A3803F1FE747}" type="pres">
      <dgm:prSet presAssocID="{F1EF2DFE-D0EA-43C2-825D-A4C9DC82037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27EA341-5F38-4A82-B9C1-B46E28598854}" type="presOf" srcId="{DFBD904F-9EAC-488B-8FA4-26FAE7C3EF82}" destId="{CE480EF3-0061-45E2-BC60-A3803F1FE747}" srcOrd="1" destOrd="0" presId="urn:microsoft.com/office/officeart/2005/8/layout/vProcess5"/>
    <dgm:cxn modelId="{5E8CF164-9A46-4A63-B0E7-8F293FE874AA}" type="presOf" srcId="{263C77DD-A1EF-4744-B305-728CFF1E26A8}" destId="{A3D3F5A8-A497-4DF6-9D92-3F3266E352E7}" srcOrd="1" destOrd="0" presId="urn:microsoft.com/office/officeart/2005/8/layout/vProcess5"/>
    <dgm:cxn modelId="{41851C98-5B0C-4367-951F-2243D27D6C98}" type="presOf" srcId="{7170BF2C-4172-45BA-A873-00EC84C8C2F9}" destId="{1C528F97-2395-4441-B0CB-5DB852DE85C8}" srcOrd="0" destOrd="0" presId="urn:microsoft.com/office/officeart/2005/8/layout/vProcess5"/>
    <dgm:cxn modelId="{E608BDA6-D1A4-4EE1-948B-E0A8705FA489}" srcId="{F1EF2DFE-D0EA-43C2-825D-A4C9DC820379}" destId="{263C77DD-A1EF-4744-B305-728CFF1E26A8}" srcOrd="1" destOrd="0" parTransId="{98CE296A-FE66-4C87-BDA7-F5ED8520E1BC}" sibTransId="{3526F3FC-62DF-4CF7-A36A-831C778FB845}"/>
    <dgm:cxn modelId="{8F46C4B6-C419-4BFD-98E1-55F06568077D}" srcId="{F1EF2DFE-D0EA-43C2-825D-A4C9DC820379}" destId="{DFBD904F-9EAC-488B-8FA4-26FAE7C3EF82}" srcOrd="2" destOrd="0" parTransId="{F6E5A025-A8C7-47D1-BEF3-C3E2A4144BFB}" sibTransId="{C303C219-2126-4230-BE0F-94601BCD97E0}"/>
    <dgm:cxn modelId="{F9B065D1-6EC4-40D9-9A34-04B7FC31E368}" srcId="{F1EF2DFE-D0EA-43C2-825D-A4C9DC820379}" destId="{5F5A32A1-BAB5-4F5C-AAA3-025CA69B3804}" srcOrd="0" destOrd="0" parTransId="{C3D8086A-51A7-4BE3-BC01-2FAAA641CA51}" sibTransId="{7170BF2C-4172-45BA-A873-00EC84C8C2F9}"/>
    <dgm:cxn modelId="{575CD1D5-31C5-48A6-9055-EB652EDF2744}" type="presOf" srcId="{263C77DD-A1EF-4744-B305-728CFF1E26A8}" destId="{B4364068-D0DB-49F6-97E5-0B1C921745AE}" srcOrd="0" destOrd="0" presId="urn:microsoft.com/office/officeart/2005/8/layout/vProcess5"/>
    <dgm:cxn modelId="{5062E5D8-4747-40A7-A286-4B119DF8554E}" type="presOf" srcId="{3526F3FC-62DF-4CF7-A36A-831C778FB845}" destId="{EBD77870-5F91-46B8-9D06-2E61020368F1}" srcOrd="0" destOrd="0" presId="urn:microsoft.com/office/officeart/2005/8/layout/vProcess5"/>
    <dgm:cxn modelId="{B1018DDC-2BB4-429C-A50B-28C39237710A}" type="presOf" srcId="{DFBD904F-9EAC-488B-8FA4-26FAE7C3EF82}" destId="{211FA5FC-EA00-4A0B-8D8B-6F78C6824E61}" srcOrd="0" destOrd="0" presId="urn:microsoft.com/office/officeart/2005/8/layout/vProcess5"/>
    <dgm:cxn modelId="{C15139E1-6725-448E-BB7E-C05A531FE0F6}" type="presOf" srcId="{5F5A32A1-BAB5-4F5C-AAA3-025CA69B3804}" destId="{62A2F6D0-72E0-4819-8227-D375A0A0DB99}" srcOrd="1" destOrd="0" presId="urn:microsoft.com/office/officeart/2005/8/layout/vProcess5"/>
    <dgm:cxn modelId="{C26406E5-E31B-4FF4-A402-260FB00012C0}" type="presOf" srcId="{5F5A32A1-BAB5-4F5C-AAA3-025CA69B3804}" destId="{92D11A37-938B-41BB-B0E5-40400293C234}" srcOrd="0" destOrd="0" presId="urn:microsoft.com/office/officeart/2005/8/layout/vProcess5"/>
    <dgm:cxn modelId="{15386BEC-7A6F-4931-A31C-6355F845E786}" type="presOf" srcId="{F1EF2DFE-D0EA-43C2-825D-A4C9DC820379}" destId="{A31A55CF-D8D8-467A-9D6D-D05A9627AC5E}" srcOrd="0" destOrd="0" presId="urn:microsoft.com/office/officeart/2005/8/layout/vProcess5"/>
    <dgm:cxn modelId="{F66BF3C5-8E64-4ED9-9138-6AC6051C2284}" type="presParOf" srcId="{A31A55CF-D8D8-467A-9D6D-D05A9627AC5E}" destId="{FCC5B4F4-9E28-4CD5-A5F2-087692C50B50}" srcOrd="0" destOrd="0" presId="urn:microsoft.com/office/officeart/2005/8/layout/vProcess5"/>
    <dgm:cxn modelId="{76015216-91C9-4D16-A226-8DB0565DC7A7}" type="presParOf" srcId="{A31A55CF-D8D8-467A-9D6D-D05A9627AC5E}" destId="{92D11A37-938B-41BB-B0E5-40400293C234}" srcOrd="1" destOrd="0" presId="urn:microsoft.com/office/officeart/2005/8/layout/vProcess5"/>
    <dgm:cxn modelId="{0D6BAEF6-1C61-4ACA-8B19-4F5B949320F0}" type="presParOf" srcId="{A31A55CF-D8D8-467A-9D6D-D05A9627AC5E}" destId="{B4364068-D0DB-49F6-97E5-0B1C921745AE}" srcOrd="2" destOrd="0" presId="urn:microsoft.com/office/officeart/2005/8/layout/vProcess5"/>
    <dgm:cxn modelId="{2AA685CE-E222-4872-ABCB-5B3F4C91A8BB}" type="presParOf" srcId="{A31A55CF-D8D8-467A-9D6D-D05A9627AC5E}" destId="{211FA5FC-EA00-4A0B-8D8B-6F78C6824E61}" srcOrd="3" destOrd="0" presId="urn:microsoft.com/office/officeart/2005/8/layout/vProcess5"/>
    <dgm:cxn modelId="{46020443-AFE2-439E-9295-4521882D4B0E}" type="presParOf" srcId="{A31A55CF-D8D8-467A-9D6D-D05A9627AC5E}" destId="{1C528F97-2395-4441-B0CB-5DB852DE85C8}" srcOrd="4" destOrd="0" presId="urn:microsoft.com/office/officeart/2005/8/layout/vProcess5"/>
    <dgm:cxn modelId="{0F3AF4B3-33A3-4F2C-A250-C3372C75B8BC}" type="presParOf" srcId="{A31A55CF-D8D8-467A-9D6D-D05A9627AC5E}" destId="{EBD77870-5F91-46B8-9D06-2E61020368F1}" srcOrd="5" destOrd="0" presId="urn:microsoft.com/office/officeart/2005/8/layout/vProcess5"/>
    <dgm:cxn modelId="{9030B146-DCD8-4426-A5A0-C4A23E258C75}" type="presParOf" srcId="{A31A55CF-D8D8-467A-9D6D-D05A9627AC5E}" destId="{62A2F6D0-72E0-4819-8227-D375A0A0DB99}" srcOrd="6" destOrd="0" presId="urn:microsoft.com/office/officeart/2005/8/layout/vProcess5"/>
    <dgm:cxn modelId="{4286BF9C-17CD-4DB4-B57E-F7B8D6E2945C}" type="presParOf" srcId="{A31A55CF-D8D8-467A-9D6D-D05A9627AC5E}" destId="{A3D3F5A8-A497-4DF6-9D92-3F3266E352E7}" srcOrd="7" destOrd="0" presId="urn:microsoft.com/office/officeart/2005/8/layout/vProcess5"/>
    <dgm:cxn modelId="{83CF227D-58DC-4D97-91DB-57CE24E529E2}" type="presParOf" srcId="{A31A55CF-D8D8-467A-9D6D-D05A9627AC5E}" destId="{CE480EF3-0061-45E2-BC60-A3803F1FE7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5036FD-BF61-4C04-9578-D5BB4079954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F4911DAB-868D-4C9B-A85E-2835469A60BD}">
      <dgm:prSet phldrT="[Testo]"/>
      <dgm:spPr/>
      <dgm:t>
        <a:bodyPr/>
        <a:lstStyle/>
        <a:p>
          <a:r>
            <a:rPr lang="it-CH" dirty="0"/>
            <a:t>I Crips nascono nelle strade nel 1969  </a:t>
          </a:r>
        </a:p>
      </dgm:t>
    </dgm:pt>
    <dgm:pt modelId="{DD417AD8-7B03-4C2D-80F1-7AC0FC8EC75E}" type="parTrans" cxnId="{E37C7A1C-8799-4E8F-A130-DE451843698B}">
      <dgm:prSet/>
      <dgm:spPr/>
      <dgm:t>
        <a:bodyPr/>
        <a:lstStyle/>
        <a:p>
          <a:endParaRPr lang="it-CH"/>
        </a:p>
      </dgm:t>
    </dgm:pt>
    <dgm:pt modelId="{7C121C94-2143-4D28-9B55-1E9323352140}" type="sibTrans" cxnId="{E37C7A1C-8799-4E8F-A130-DE451843698B}">
      <dgm:prSet/>
      <dgm:spPr/>
      <dgm:t>
        <a:bodyPr/>
        <a:lstStyle/>
        <a:p>
          <a:endParaRPr lang="it-CH"/>
        </a:p>
      </dgm:t>
    </dgm:pt>
    <dgm:pt modelId="{AFFDC808-39EA-4D75-8931-E697C65E5C75}">
      <dgm:prSet phldrT="[Testo]"/>
      <dgm:spPr/>
      <dgm:t>
        <a:bodyPr/>
        <a:lstStyle/>
        <a:p>
          <a:r>
            <a:rPr lang="it-CH" dirty="0"/>
            <a:t>A Los Angeles, California</a:t>
          </a:r>
        </a:p>
      </dgm:t>
    </dgm:pt>
    <dgm:pt modelId="{96A6C895-30F7-4DF5-B990-2D748E4A08E5}" type="parTrans" cxnId="{8E277363-DAA0-49F8-8A4E-2EBA6F55E66A}">
      <dgm:prSet/>
      <dgm:spPr/>
      <dgm:t>
        <a:bodyPr/>
        <a:lstStyle/>
        <a:p>
          <a:endParaRPr lang="it-CH"/>
        </a:p>
      </dgm:t>
    </dgm:pt>
    <dgm:pt modelId="{4CF6285D-F7E9-427E-AFD5-4DBDFB65D404}" type="sibTrans" cxnId="{8E277363-DAA0-49F8-8A4E-2EBA6F55E66A}">
      <dgm:prSet/>
      <dgm:spPr/>
      <dgm:t>
        <a:bodyPr/>
        <a:lstStyle/>
        <a:p>
          <a:endParaRPr lang="it-CH"/>
        </a:p>
      </dgm:t>
    </dgm:pt>
    <dgm:pt modelId="{DCFDB64B-2E90-4851-AFB2-2709A1820485}">
      <dgm:prSet phldrT="[Testo]"/>
      <dgm:spPr/>
      <dgm:t>
        <a:bodyPr/>
        <a:lstStyle/>
        <a:p>
          <a:r>
            <a:rPr lang="it-CH" dirty="0"/>
            <a:t>Le loro attività sono traffico di droga, furti, estorsioni, gioco d’azzardo e riciclaggio di soldi</a:t>
          </a:r>
        </a:p>
      </dgm:t>
    </dgm:pt>
    <dgm:pt modelId="{70575AFE-0E05-4909-B2BA-56337A340E46}" type="parTrans" cxnId="{49AF58D1-8DAB-457C-85E2-4ADA1009343A}">
      <dgm:prSet/>
      <dgm:spPr/>
      <dgm:t>
        <a:bodyPr/>
        <a:lstStyle/>
        <a:p>
          <a:endParaRPr lang="it-CH"/>
        </a:p>
      </dgm:t>
    </dgm:pt>
    <dgm:pt modelId="{E68B7F96-40CE-44E6-911B-01466F976359}" type="sibTrans" cxnId="{49AF58D1-8DAB-457C-85E2-4ADA1009343A}">
      <dgm:prSet/>
      <dgm:spPr/>
      <dgm:t>
        <a:bodyPr/>
        <a:lstStyle/>
        <a:p>
          <a:endParaRPr lang="it-CH"/>
        </a:p>
      </dgm:t>
    </dgm:pt>
    <dgm:pt modelId="{953F411F-EA85-4E19-A04B-9675E7C0440A}" type="pres">
      <dgm:prSet presAssocID="{BD5036FD-BF61-4C04-9578-D5BB40799540}" presName="outerComposite" presStyleCnt="0">
        <dgm:presLayoutVars>
          <dgm:chMax val="5"/>
          <dgm:dir/>
          <dgm:resizeHandles val="exact"/>
        </dgm:presLayoutVars>
      </dgm:prSet>
      <dgm:spPr/>
    </dgm:pt>
    <dgm:pt modelId="{F63F2DC3-210B-41F1-8617-A01323B0CDAE}" type="pres">
      <dgm:prSet presAssocID="{BD5036FD-BF61-4C04-9578-D5BB40799540}" presName="dummyMaxCanvas" presStyleCnt="0">
        <dgm:presLayoutVars/>
      </dgm:prSet>
      <dgm:spPr/>
    </dgm:pt>
    <dgm:pt modelId="{3E7C6A0F-D025-414A-AD75-BA7B5FF41C57}" type="pres">
      <dgm:prSet presAssocID="{BD5036FD-BF61-4C04-9578-D5BB40799540}" presName="ThreeNodes_1" presStyleLbl="node1" presStyleIdx="0" presStyleCnt="3">
        <dgm:presLayoutVars>
          <dgm:bulletEnabled val="1"/>
        </dgm:presLayoutVars>
      </dgm:prSet>
      <dgm:spPr/>
    </dgm:pt>
    <dgm:pt modelId="{4F26217F-A2A9-4BF2-9B29-28A6FEEEEC24}" type="pres">
      <dgm:prSet presAssocID="{BD5036FD-BF61-4C04-9578-D5BB40799540}" presName="ThreeNodes_2" presStyleLbl="node1" presStyleIdx="1" presStyleCnt="3">
        <dgm:presLayoutVars>
          <dgm:bulletEnabled val="1"/>
        </dgm:presLayoutVars>
      </dgm:prSet>
      <dgm:spPr/>
    </dgm:pt>
    <dgm:pt modelId="{0B68F571-CC16-4D34-A5F2-67C4D86AB7C6}" type="pres">
      <dgm:prSet presAssocID="{BD5036FD-BF61-4C04-9578-D5BB40799540}" presName="ThreeNodes_3" presStyleLbl="node1" presStyleIdx="2" presStyleCnt="3">
        <dgm:presLayoutVars>
          <dgm:bulletEnabled val="1"/>
        </dgm:presLayoutVars>
      </dgm:prSet>
      <dgm:spPr/>
    </dgm:pt>
    <dgm:pt modelId="{7B84B7C3-10FB-4DF3-B3DA-E7128516FDF8}" type="pres">
      <dgm:prSet presAssocID="{BD5036FD-BF61-4C04-9578-D5BB40799540}" presName="ThreeConn_1-2" presStyleLbl="fgAccFollowNode1" presStyleIdx="0" presStyleCnt="2">
        <dgm:presLayoutVars>
          <dgm:bulletEnabled val="1"/>
        </dgm:presLayoutVars>
      </dgm:prSet>
      <dgm:spPr/>
    </dgm:pt>
    <dgm:pt modelId="{037B0BC9-F52B-4515-9499-F71DECC09FE0}" type="pres">
      <dgm:prSet presAssocID="{BD5036FD-BF61-4C04-9578-D5BB40799540}" presName="ThreeConn_2-3" presStyleLbl="fgAccFollowNode1" presStyleIdx="1" presStyleCnt="2">
        <dgm:presLayoutVars>
          <dgm:bulletEnabled val="1"/>
        </dgm:presLayoutVars>
      </dgm:prSet>
      <dgm:spPr/>
    </dgm:pt>
    <dgm:pt modelId="{C821826A-7D9E-4D36-8432-57A8D5BA760B}" type="pres">
      <dgm:prSet presAssocID="{BD5036FD-BF61-4C04-9578-D5BB40799540}" presName="ThreeNodes_1_text" presStyleLbl="node1" presStyleIdx="2" presStyleCnt="3">
        <dgm:presLayoutVars>
          <dgm:bulletEnabled val="1"/>
        </dgm:presLayoutVars>
      </dgm:prSet>
      <dgm:spPr/>
    </dgm:pt>
    <dgm:pt modelId="{A12F892A-7598-4FAD-B6F5-E746A1329732}" type="pres">
      <dgm:prSet presAssocID="{BD5036FD-BF61-4C04-9578-D5BB40799540}" presName="ThreeNodes_2_text" presStyleLbl="node1" presStyleIdx="2" presStyleCnt="3">
        <dgm:presLayoutVars>
          <dgm:bulletEnabled val="1"/>
        </dgm:presLayoutVars>
      </dgm:prSet>
      <dgm:spPr/>
    </dgm:pt>
    <dgm:pt modelId="{2657D108-E417-4C9D-AFB0-149270677D84}" type="pres">
      <dgm:prSet presAssocID="{BD5036FD-BF61-4C04-9578-D5BB407995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F518008-0E5F-4F57-A1CD-62997A68875D}" type="presOf" srcId="{DCFDB64B-2E90-4851-AFB2-2709A1820485}" destId="{2657D108-E417-4C9D-AFB0-149270677D84}" srcOrd="1" destOrd="0" presId="urn:microsoft.com/office/officeart/2005/8/layout/vProcess5"/>
    <dgm:cxn modelId="{E37C7A1C-8799-4E8F-A130-DE451843698B}" srcId="{BD5036FD-BF61-4C04-9578-D5BB40799540}" destId="{F4911DAB-868D-4C9B-A85E-2835469A60BD}" srcOrd="0" destOrd="0" parTransId="{DD417AD8-7B03-4C2D-80F1-7AC0FC8EC75E}" sibTransId="{7C121C94-2143-4D28-9B55-1E9323352140}"/>
    <dgm:cxn modelId="{C54A6734-E122-4D9B-8E35-006A3C14FBFA}" type="presOf" srcId="{F4911DAB-868D-4C9B-A85E-2835469A60BD}" destId="{3E7C6A0F-D025-414A-AD75-BA7B5FF41C57}" srcOrd="0" destOrd="0" presId="urn:microsoft.com/office/officeart/2005/8/layout/vProcess5"/>
    <dgm:cxn modelId="{420ED136-F377-416D-AD1F-305E75A4953E}" type="presOf" srcId="{DCFDB64B-2E90-4851-AFB2-2709A1820485}" destId="{0B68F571-CC16-4D34-A5F2-67C4D86AB7C6}" srcOrd="0" destOrd="0" presId="urn:microsoft.com/office/officeart/2005/8/layout/vProcess5"/>
    <dgm:cxn modelId="{43021248-2FDC-48BF-BDBF-F7E6E256DCCF}" type="presOf" srcId="{F4911DAB-868D-4C9B-A85E-2835469A60BD}" destId="{C821826A-7D9E-4D36-8432-57A8D5BA760B}" srcOrd="1" destOrd="0" presId="urn:microsoft.com/office/officeart/2005/8/layout/vProcess5"/>
    <dgm:cxn modelId="{DA7D2D4A-C27F-4BFD-A7BD-75177BF18A93}" type="presOf" srcId="{7C121C94-2143-4D28-9B55-1E9323352140}" destId="{7B84B7C3-10FB-4DF3-B3DA-E7128516FDF8}" srcOrd="0" destOrd="0" presId="urn:microsoft.com/office/officeart/2005/8/layout/vProcess5"/>
    <dgm:cxn modelId="{8E277363-DAA0-49F8-8A4E-2EBA6F55E66A}" srcId="{BD5036FD-BF61-4C04-9578-D5BB40799540}" destId="{AFFDC808-39EA-4D75-8931-E697C65E5C75}" srcOrd="1" destOrd="0" parTransId="{96A6C895-30F7-4DF5-B990-2D748E4A08E5}" sibTransId="{4CF6285D-F7E9-427E-AFD5-4DBDFB65D404}"/>
    <dgm:cxn modelId="{D0118E7E-2855-4B72-B8D8-2BD993FD0B53}" type="presOf" srcId="{4CF6285D-F7E9-427E-AFD5-4DBDFB65D404}" destId="{037B0BC9-F52B-4515-9499-F71DECC09FE0}" srcOrd="0" destOrd="0" presId="urn:microsoft.com/office/officeart/2005/8/layout/vProcess5"/>
    <dgm:cxn modelId="{54DFBB83-BCEB-4462-90A9-DA76B7B3A9EE}" type="presOf" srcId="{AFFDC808-39EA-4D75-8931-E697C65E5C75}" destId="{4F26217F-A2A9-4BF2-9B29-28A6FEEEEC24}" srcOrd="0" destOrd="0" presId="urn:microsoft.com/office/officeart/2005/8/layout/vProcess5"/>
    <dgm:cxn modelId="{A796A98F-FCE8-4353-865D-7112F2063513}" type="presOf" srcId="{AFFDC808-39EA-4D75-8931-E697C65E5C75}" destId="{A12F892A-7598-4FAD-B6F5-E746A1329732}" srcOrd="1" destOrd="0" presId="urn:microsoft.com/office/officeart/2005/8/layout/vProcess5"/>
    <dgm:cxn modelId="{1EE0ABCF-51EA-4FD1-B6E6-8CE5A42C7115}" type="presOf" srcId="{BD5036FD-BF61-4C04-9578-D5BB40799540}" destId="{953F411F-EA85-4E19-A04B-9675E7C0440A}" srcOrd="0" destOrd="0" presId="urn:microsoft.com/office/officeart/2005/8/layout/vProcess5"/>
    <dgm:cxn modelId="{49AF58D1-8DAB-457C-85E2-4ADA1009343A}" srcId="{BD5036FD-BF61-4C04-9578-D5BB40799540}" destId="{DCFDB64B-2E90-4851-AFB2-2709A1820485}" srcOrd="2" destOrd="0" parTransId="{70575AFE-0E05-4909-B2BA-56337A340E46}" sibTransId="{E68B7F96-40CE-44E6-911B-01466F976359}"/>
    <dgm:cxn modelId="{29E9A266-4CA4-43A5-99F4-E4E231455CCE}" type="presParOf" srcId="{953F411F-EA85-4E19-A04B-9675E7C0440A}" destId="{F63F2DC3-210B-41F1-8617-A01323B0CDAE}" srcOrd="0" destOrd="0" presId="urn:microsoft.com/office/officeart/2005/8/layout/vProcess5"/>
    <dgm:cxn modelId="{FAC070CB-4D37-431A-BD41-DD0ADAD7FD91}" type="presParOf" srcId="{953F411F-EA85-4E19-A04B-9675E7C0440A}" destId="{3E7C6A0F-D025-414A-AD75-BA7B5FF41C57}" srcOrd="1" destOrd="0" presId="urn:microsoft.com/office/officeart/2005/8/layout/vProcess5"/>
    <dgm:cxn modelId="{7AA8A141-1844-48E8-8711-DF98762CF443}" type="presParOf" srcId="{953F411F-EA85-4E19-A04B-9675E7C0440A}" destId="{4F26217F-A2A9-4BF2-9B29-28A6FEEEEC24}" srcOrd="2" destOrd="0" presId="urn:microsoft.com/office/officeart/2005/8/layout/vProcess5"/>
    <dgm:cxn modelId="{2CC8DBEC-C85A-42D1-8677-1D44D12219B5}" type="presParOf" srcId="{953F411F-EA85-4E19-A04B-9675E7C0440A}" destId="{0B68F571-CC16-4D34-A5F2-67C4D86AB7C6}" srcOrd="3" destOrd="0" presId="urn:microsoft.com/office/officeart/2005/8/layout/vProcess5"/>
    <dgm:cxn modelId="{32D0C3DA-887A-473E-8118-CFD3A4DF9172}" type="presParOf" srcId="{953F411F-EA85-4E19-A04B-9675E7C0440A}" destId="{7B84B7C3-10FB-4DF3-B3DA-E7128516FDF8}" srcOrd="4" destOrd="0" presId="urn:microsoft.com/office/officeart/2005/8/layout/vProcess5"/>
    <dgm:cxn modelId="{0FA24B5C-4FB3-4007-9C13-A38E7184E546}" type="presParOf" srcId="{953F411F-EA85-4E19-A04B-9675E7C0440A}" destId="{037B0BC9-F52B-4515-9499-F71DECC09FE0}" srcOrd="5" destOrd="0" presId="urn:microsoft.com/office/officeart/2005/8/layout/vProcess5"/>
    <dgm:cxn modelId="{7059F4ED-5DB2-4296-AEDB-C461BD754DB5}" type="presParOf" srcId="{953F411F-EA85-4E19-A04B-9675E7C0440A}" destId="{C821826A-7D9E-4D36-8432-57A8D5BA760B}" srcOrd="6" destOrd="0" presId="urn:microsoft.com/office/officeart/2005/8/layout/vProcess5"/>
    <dgm:cxn modelId="{6D2F1450-BB1D-4D5B-8E30-8BA1DD42A7A9}" type="presParOf" srcId="{953F411F-EA85-4E19-A04B-9675E7C0440A}" destId="{A12F892A-7598-4FAD-B6F5-E746A1329732}" srcOrd="7" destOrd="0" presId="urn:microsoft.com/office/officeart/2005/8/layout/vProcess5"/>
    <dgm:cxn modelId="{F548AAD5-FDE7-463F-B118-263BDC0DB651}" type="presParOf" srcId="{953F411F-EA85-4E19-A04B-9675E7C0440A}" destId="{2657D108-E417-4C9D-AFB0-149270677D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FFF675-9F31-4CDA-AB87-54ABBA104E5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F8102D4C-C571-485D-A518-7F1FB349CB8A}">
      <dgm:prSet phldrT="[Testo]"/>
      <dgm:spPr/>
      <dgm:t>
        <a:bodyPr/>
        <a:lstStyle/>
        <a:p>
          <a:r>
            <a:rPr lang="it-CH" dirty="0"/>
            <a:t>Il colore dei </a:t>
          </a:r>
          <a:r>
            <a:rPr lang="it-CH" dirty="0" err="1"/>
            <a:t>Crips</a:t>
          </a:r>
          <a:r>
            <a:rPr lang="it-CH" dirty="0"/>
            <a:t> è il blu </a:t>
          </a:r>
        </a:p>
      </dgm:t>
    </dgm:pt>
    <dgm:pt modelId="{5EF10C4F-0202-47D1-8D16-C1C7E28E31EA}" type="parTrans" cxnId="{E96E3C5F-7ED8-44DF-A08A-266195567C8A}">
      <dgm:prSet/>
      <dgm:spPr/>
      <dgm:t>
        <a:bodyPr/>
        <a:lstStyle/>
        <a:p>
          <a:endParaRPr lang="it-CH"/>
        </a:p>
      </dgm:t>
    </dgm:pt>
    <dgm:pt modelId="{D4557692-20ED-4931-AD4E-BFDB5E32F5C2}" type="sibTrans" cxnId="{E96E3C5F-7ED8-44DF-A08A-266195567C8A}">
      <dgm:prSet/>
      <dgm:spPr/>
      <dgm:t>
        <a:bodyPr/>
        <a:lstStyle/>
        <a:p>
          <a:endParaRPr lang="it-CH"/>
        </a:p>
      </dgm:t>
    </dgm:pt>
    <dgm:pt modelId="{E1CBD00C-8F65-4840-A130-9402C18143AF}">
      <dgm:prSet phldrT="[Testo]"/>
      <dgm:spPr/>
      <dgm:t>
        <a:bodyPr/>
        <a:lstStyle/>
        <a:p>
          <a:r>
            <a:rPr lang="it-CH" dirty="0"/>
            <a:t>Nel passare del tempo il colore è stato abbandonato perché troppo visibile per la polizia , perciò vestono con giubbotti e cappelli delle squadre</a:t>
          </a:r>
        </a:p>
      </dgm:t>
    </dgm:pt>
    <dgm:pt modelId="{74B3D293-484F-4939-B2C9-C694288F844A}" type="parTrans" cxnId="{E3C747E1-91DF-4D02-93A5-02EABDC4E47B}">
      <dgm:prSet/>
      <dgm:spPr/>
      <dgm:t>
        <a:bodyPr/>
        <a:lstStyle/>
        <a:p>
          <a:endParaRPr lang="it-CH"/>
        </a:p>
      </dgm:t>
    </dgm:pt>
    <dgm:pt modelId="{7F6843F5-EA20-48AE-BCC4-95F695CD97A0}" type="sibTrans" cxnId="{E3C747E1-91DF-4D02-93A5-02EABDC4E47B}">
      <dgm:prSet/>
      <dgm:spPr/>
      <dgm:t>
        <a:bodyPr/>
        <a:lstStyle/>
        <a:p>
          <a:endParaRPr lang="it-CH"/>
        </a:p>
      </dgm:t>
    </dgm:pt>
    <dgm:pt modelId="{343C31AF-2589-4F8B-930F-BD6FD927B3B2}">
      <dgm:prSet/>
      <dgm:spPr/>
      <dgm:t>
        <a:bodyPr/>
        <a:lstStyle/>
        <a:p>
          <a:r>
            <a:rPr lang="it-CH" dirty="0"/>
            <a:t>Il loro simbolo d’appartenenza è il cappello da baseball</a:t>
          </a:r>
        </a:p>
      </dgm:t>
    </dgm:pt>
    <dgm:pt modelId="{D7DD3FE5-7547-4112-936F-B0CD62D196BB}" type="parTrans" cxnId="{B506D6A2-5F5C-47EF-9948-DDE6292A65B5}">
      <dgm:prSet/>
      <dgm:spPr/>
      <dgm:t>
        <a:bodyPr/>
        <a:lstStyle/>
        <a:p>
          <a:endParaRPr lang="it-CH"/>
        </a:p>
      </dgm:t>
    </dgm:pt>
    <dgm:pt modelId="{04F03A67-1AD5-4110-8B07-0122611975B4}" type="sibTrans" cxnId="{B506D6A2-5F5C-47EF-9948-DDE6292A65B5}">
      <dgm:prSet/>
      <dgm:spPr/>
      <dgm:t>
        <a:bodyPr/>
        <a:lstStyle/>
        <a:p>
          <a:endParaRPr lang="it-CH"/>
        </a:p>
      </dgm:t>
    </dgm:pt>
    <dgm:pt modelId="{FF04143D-6E8C-4212-8C16-59ECA5AEFE23}">
      <dgm:prSet/>
      <dgm:spPr/>
      <dgm:t>
        <a:bodyPr/>
        <a:lstStyle/>
        <a:p>
          <a:r>
            <a:rPr lang="it-CH" dirty="0"/>
            <a:t>Indossano la bandana blu, camicia a scacchi blu e scarpe sportive o le scarpe Converse All Stars</a:t>
          </a:r>
        </a:p>
      </dgm:t>
    </dgm:pt>
    <dgm:pt modelId="{FDD709E5-FB1D-4708-BD41-3FD1B9668F42}" type="parTrans" cxnId="{184ADCF8-5188-417D-B4F1-178FC33EEADD}">
      <dgm:prSet/>
      <dgm:spPr/>
      <dgm:t>
        <a:bodyPr/>
        <a:lstStyle/>
        <a:p>
          <a:endParaRPr lang="it-CH"/>
        </a:p>
      </dgm:t>
    </dgm:pt>
    <dgm:pt modelId="{6CEC1BFE-88F5-4D6B-AAD6-36CFD2A6CC1B}" type="sibTrans" cxnId="{184ADCF8-5188-417D-B4F1-178FC33EEADD}">
      <dgm:prSet/>
      <dgm:spPr/>
      <dgm:t>
        <a:bodyPr/>
        <a:lstStyle/>
        <a:p>
          <a:endParaRPr lang="it-CH"/>
        </a:p>
      </dgm:t>
    </dgm:pt>
    <dgm:pt modelId="{DE0C95FA-62B4-46DB-B487-CF86EB373DC1}" type="pres">
      <dgm:prSet presAssocID="{BCFFF675-9F31-4CDA-AB87-54ABBA104E50}" presName="outerComposite" presStyleCnt="0">
        <dgm:presLayoutVars>
          <dgm:chMax val="5"/>
          <dgm:dir/>
          <dgm:resizeHandles val="exact"/>
        </dgm:presLayoutVars>
      </dgm:prSet>
      <dgm:spPr/>
    </dgm:pt>
    <dgm:pt modelId="{B440F15B-78FD-44B7-A69E-F303BAD7F13A}" type="pres">
      <dgm:prSet presAssocID="{BCFFF675-9F31-4CDA-AB87-54ABBA104E50}" presName="dummyMaxCanvas" presStyleCnt="0">
        <dgm:presLayoutVars/>
      </dgm:prSet>
      <dgm:spPr/>
    </dgm:pt>
    <dgm:pt modelId="{50752E12-AC51-4B77-BCB3-C8B13456F2D9}" type="pres">
      <dgm:prSet presAssocID="{BCFFF675-9F31-4CDA-AB87-54ABBA104E50}" presName="FourNodes_1" presStyleLbl="node1" presStyleIdx="0" presStyleCnt="4" custAng="0" custScaleY="73397" custLinFactNeighborX="-49298" custLinFactNeighborY="-3096">
        <dgm:presLayoutVars>
          <dgm:bulletEnabled val="1"/>
        </dgm:presLayoutVars>
      </dgm:prSet>
      <dgm:spPr/>
    </dgm:pt>
    <dgm:pt modelId="{3DE310C1-CF95-47C6-B350-0F6E763F2A04}" type="pres">
      <dgm:prSet presAssocID="{BCFFF675-9F31-4CDA-AB87-54ABBA104E50}" presName="FourNodes_2" presStyleLbl="node1" presStyleIdx="1" presStyleCnt="4" custScaleY="59571" custLinFactNeighborX="-528" custLinFactNeighborY="-32558">
        <dgm:presLayoutVars>
          <dgm:bulletEnabled val="1"/>
        </dgm:presLayoutVars>
      </dgm:prSet>
      <dgm:spPr/>
    </dgm:pt>
    <dgm:pt modelId="{507AB90C-76EA-411B-841C-BDD187964C42}" type="pres">
      <dgm:prSet presAssocID="{BCFFF675-9F31-4CDA-AB87-54ABBA104E50}" presName="FourNodes_3" presStyleLbl="node1" presStyleIdx="2" presStyleCnt="4" custScaleY="55267" custLinFactNeighborX="-1592" custLinFactNeighborY="-59833">
        <dgm:presLayoutVars>
          <dgm:bulletEnabled val="1"/>
        </dgm:presLayoutVars>
      </dgm:prSet>
      <dgm:spPr/>
    </dgm:pt>
    <dgm:pt modelId="{077AE0DA-B7CF-4884-8C1D-CBBB97AE29E9}" type="pres">
      <dgm:prSet presAssocID="{BCFFF675-9F31-4CDA-AB87-54ABBA104E50}" presName="FourNodes_4" presStyleLbl="node1" presStyleIdx="3" presStyleCnt="4" custScaleY="67185" custLinFactNeighborX="-3283" custLinFactNeighborY="-98734">
        <dgm:presLayoutVars>
          <dgm:bulletEnabled val="1"/>
        </dgm:presLayoutVars>
      </dgm:prSet>
      <dgm:spPr/>
    </dgm:pt>
    <dgm:pt modelId="{CA7C550C-024B-4451-BDE6-D74117C08A60}" type="pres">
      <dgm:prSet presAssocID="{BCFFF675-9F31-4CDA-AB87-54ABBA104E50}" presName="FourConn_1-2" presStyleLbl="fgAccFollowNode1" presStyleIdx="0" presStyleCnt="3">
        <dgm:presLayoutVars>
          <dgm:bulletEnabled val="1"/>
        </dgm:presLayoutVars>
      </dgm:prSet>
      <dgm:spPr/>
    </dgm:pt>
    <dgm:pt modelId="{4ABB103E-B301-44E8-B2CF-467775308256}" type="pres">
      <dgm:prSet presAssocID="{BCFFF675-9F31-4CDA-AB87-54ABBA104E50}" presName="FourConn_2-3" presStyleLbl="fgAccFollowNode1" presStyleIdx="1" presStyleCnt="3">
        <dgm:presLayoutVars>
          <dgm:bulletEnabled val="1"/>
        </dgm:presLayoutVars>
      </dgm:prSet>
      <dgm:spPr/>
    </dgm:pt>
    <dgm:pt modelId="{F28441F6-D216-4571-9A26-B7FF77CE52A4}" type="pres">
      <dgm:prSet presAssocID="{BCFFF675-9F31-4CDA-AB87-54ABBA104E50}" presName="FourConn_3-4" presStyleLbl="fgAccFollowNode1" presStyleIdx="2" presStyleCnt="3">
        <dgm:presLayoutVars>
          <dgm:bulletEnabled val="1"/>
        </dgm:presLayoutVars>
      </dgm:prSet>
      <dgm:spPr/>
    </dgm:pt>
    <dgm:pt modelId="{C4D613C8-A9B3-4BB9-885F-5F8A5298CD18}" type="pres">
      <dgm:prSet presAssocID="{BCFFF675-9F31-4CDA-AB87-54ABBA104E50}" presName="FourNodes_1_text" presStyleLbl="node1" presStyleIdx="3" presStyleCnt="4">
        <dgm:presLayoutVars>
          <dgm:bulletEnabled val="1"/>
        </dgm:presLayoutVars>
      </dgm:prSet>
      <dgm:spPr/>
    </dgm:pt>
    <dgm:pt modelId="{C0696122-9C7A-4755-BD73-80BA06009775}" type="pres">
      <dgm:prSet presAssocID="{BCFFF675-9F31-4CDA-AB87-54ABBA104E50}" presName="FourNodes_2_text" presStyleLbl="node1" presStyleIdx="3" presStyleCnt="4">
        <dgm:presLayoutVars>
          <dgm:bulletEnabled val="1"/>
        </dgm:presLayoutVars>
      </dgm:prSet>
      <dgm:spPr/>
    </dgm:pt>
    <dgm:pt modelId="{D1A2756B-3377-4370-8688-ED217273D120}" type="pres">
      <dgm:prSet presAssocID="{BCFFF675-9F31-4CDA-AB87-54ABBA104E50}" presName="FourNodes_3_text" presStyleLbl="node1" presStyleIdx="3" presStyleCnt="4">
        <dgm:presLayoutVars>
          <dgm:bulletEnabled val="1"/>
        </dgm:presLayoutVars>
      </dgm:prSet>
      <dgm:spPr/>
    </dgm:pt>
    <dgm:pt modelId="{9081B5D2-3BDE-443F-89B7-7FA0D1DD934C}" type="pres">
      <dgm:prSet presAssocID="{BCFFF675-9F31-4CDA-AB87-54ABBA104E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213FA18-62A7-42B5-A416-57D806A7E708}" type="presOf" srcId="{04F03A67-1AD5-4110-8B07-0122611975B4}" destId="{4ABB103E-B301-44E8-B2CF-467775308256}" srcOrd="0" destOrd="0" presId="urn:microsoft.com/office/officeart/2005/8/layout/vProcess5"/>
    <dgm:cxn modelId="{497F764D-B2E2-4206-AF14-518E30EFDF8C}" type="presOf" srcId="{343C31AF-2589-4F8B-930F-BD6FD927B3B2}" destId="{3DE310C1-CF95-47C6-B350-0F6E763F2A04}" srcOrd="0" destOrd="0" presId="urn:microsoft.com/office/officeart/2005/8/layout/vProcess5"/>
    <dgm:cxn modelId="{E96E3C5F-7ED8-44DF-A08A-266195567C8A}" srcId="{BCFFF675-9F31-4CDA-AB87-54ABBA104E50}" destId="{F8102D4C-C571-485D-A518-7F1FB349CB8A}" srcOrd="0" destOrd="0" parTransId="{5EF10C4F-0202-47D1-8D16-C1C7E28E31EA}" sibTransId="{D4557692-20ED-4931-AD4E-BFDB5E32F5C2}"/>
    <dgm:cxn modelId="{D7120861-4F95-4DEE-80C9-6C268AA4B2A3}" type="presOf" srcId="{F8102D4C-C571-485D-A518-7F1FB349CB8A}" destId="{50752E12-AC51-4B77-BCB3-C8B13456F2D9}" srcOrd="0" destOrd="0" presId="urn:microsoft.com/office/officeart/2005/8/layout/vProcess5"/>
    <dgm:cxn modelId="{90B40568-A881-42DC-911C-61A18BC808B6}" type="presOf" srcId="{FF04143D-6E8C-4212-8C16-59ECA5AEFE23}" destId="{507AB90C-76EA-411B-841C-BDD187964C42}" srcOrd="0" destOrd="0" presId="urn:microsoft.com/office/officeart/2005/8/layout/vProcess5"/>
    <dgm:cxn modelId="{D0BB9989-3BC1-427E-9E1F-B0434F9DA84A}" type="presOf" srcId="{FF04143D-6E8C-4212-8C16-59ECA5AEFE23}" destId="{D1A2756B-3377-4370-8688-ED217273D120}" srcOrd="1" destOrd="0" presId="urn:microsoft.com/office/officeart/2005/8/layout/vProcess5"/>
    <dgm:cxn modelId="{8F5600A0-45C6-41CC-A186-48556414AEFC}" type="presOf" srcId="{343C31AF-2589-4F8B-930F-BD6FD927B3B2}" destId="{C0696122-9C7A-4755-BD73-80BA06009775}" srcOrd="1" destOrd="0" presId="urn:microsoft.com/office/officeart/2005/8/layout/vProcess5"/>
    <dgm:cxn modelId="{B506D6A2-5F5C-47EF-9948-DDE6292A65B5}" srcId="{BCFFF675-9F31-4CDA-AB87-54ABBA104E50}" destId="{343C31AF-2589-4F8B-930F-BD6FD927B3B2}" srcOrd="1" destOrd="0" parTransId="{D7DD3FE5-7547-4112-936F-B0CD62D196BB}" sibTransId="{04F03A67-1AD5-4110-8B07-0122611975B4}"/>
    <dgm:cxn modelId="{A414C6AE-AFE5-4F30-9036-9E56F69283A4}" type="presOf" srcId="{6CEC1BFE-88F5-4D6B-AAD6-36CFD2A6CC1B}" destId="{F28441F6-D216-4571-9A26-B7FF77CE52A4}" srcOrd="0" destOrd="0" presId="urn:microsoft.com/office/officeart/2005/8/layout/vProcess5"/>
    <dgm:cxn modelId="{1C974CC5-A742-468D-BCC3-A9B722BED558}" type="presOf" srcId="{D4557692-20ED-4931-AD4E-BFDB5E32F5C2}" destId="{CA7C550C-024B-4451-BDE6-D74117C08A60}" srcOrd="0" destOrd="0" presId="urn:microsoft.com/office/officeart/2005/8/layout/vProcess5"/>
    <dgm:cxn modelId="{5A4B2DD6-0F64-45A3-AE5B-CC0674D2931B}" type="presOf" srcId="{E1CBD00C-8F65-4840-A130-9402C18143AF}" destId="{077AE0DA-B7CF-4884-8C1D-CBBB97AE29E9}" srcOrd="0" destOrd="0" presId="urn:microsoft.com/office/officeart/2005/8/layout/vProcess5"/>
    <dgm:cxn modelId="{3F4B22DC-E988-4946-A200-38AA9BE102E1}" type="presOf" srcId="{E1CBD00C-8F65-4840-A130-9402C18143AF}" destId="{9081B5D2-3BDE-443F-89B7-7FA0D1DD934C}" srcOrd="1" destOrd="0" presId="urn:microsoft.com/office/officeart/2005/8/layout/vProcess5"/>
    <dgm:cxn modelId="{E7014CDE-2C3F-4A7D-B284-407494207C85}" type="presOf" srcId="{F8102D4C-C571-485D-A518-7F1FB349CB8A}" destId="{C4D613C8-A9B3-4BB9-885F-5F8A5298CD18}" srcOrd="1" destOrd="0" presId="urn:microsoft.com/office/officeart/2005/8/layout/vProcess5"/>
    <dgm:cxn modelId="{E3C747E1-91DF-4D02-93A5-02EABDC4E47B}" srcId="{BCFFF675-9F31-4CDA-AB87-54ABBA104E50}" destId="{E1CBD00C-8F65-4840-A130-9402C18143AF}" srcOrd="3" destOrd="0" parTransId="{74B3D293-484F-4939-B2C9-C694288F844A}" sibTransId="{7F6843F5-EA20-48AE-BCC4-95F695CD97A0}"/>
    <dgm:cxn modelId="{AE3199E2-A922-419E-AB18-FA66E1A65717}" type="presOf" srcId="{BCFFF675-9F31-4CDA-AB87-54ABBA104E50}" destId="{DE0C95FA-62B4-46DB-B487-CF86EB373DC1}" srcOrd="0" destOrd="0" presId="urn:microsoft.com/office/officeart/2005/8/layout/vProcess5"/>
    <dgm:cxn modelId="{184ADCF8-5188-417D-B4F1-178FC33EEADD}" srcId="{BCFFF675-9F31-4CDA-AB87-54ABBA104E50}" destId="{FF04143D-6E8C-4212-8C16-59ECA5AEFE23}" srcOrd="2" destOrd="0" parTransId="{FDD709E5-FB1D-4708-BD41-3FD1B9668F42}" sibTransId="{6CEC1BFE-88F5-4D6B-AAD6-36CFD2A6CC1B}"/>
    <dgm:cxn modelId="{08865BCB-4713-4F48-8AD7-182C052E3C37}" type="presParOf" srcId="{DE0C95FA-62B4-46DB-B487-CF86EB373DC1}" destId="{B440F15B-78FD-44B7-A69E-F303BAD7F13A}" srcOrd="0" destOrd="0" presId="urn:microsoft.com/office/officeart/2005/8/layout/vProcess5"/>
    <dgm:cxn modelId="{13C63EB4-228A-47A9-9D88-C9D673B8704C}" type="presParOf" srcId="{DE0C95FA-62B4-46DB-B487-CF86EB373DC1}" destId="{50752E12-AC51-4B77-BCB3-C8B13456F2D9}" srcOrd="1" destOrd="0" presId="urn:microsoft.com/office/officeart/2005/8/layout/vProcess5"/>
    <dgm:cxn modelId="{09EEE676-1947-47F2-8BAE-5B712C5805E3}" type="presParOf" srcId="{DE0C95FA-62B4-46DB-B487-CF86EB373DC1}" destId="{3DE310C1-CF95-47C6-B350-0F6E763F2A04}" srcOrd="2" destOrd="0" presId="urn:microsoft.com/office/officeart/2005/8/layout/vProcess5"/>
    <dgm:cxn modelId="{E91BC71E-66A5-44DB-9CA9-1767B4AA7AF5}" type="presParOf" srcId="{DE0C95FA-62B4-46DB-B487-CF86EB373DC1}" destId="{507AB90C-76EA-411B-841C-BDD187964C42}" srcOrd="3" destOrd="0" presId="urn:microsoft.com/office/officeart/2005/8/layout/vProcess5"/>
    <dgm:cxn modelId="{2AFF180F-0E5B-4BFF-98B7-FF44EBAED0CE}" type="presParOf" srcId="{DE0C95FA-62B4-46DB-B487-CF86EB373DC1}" destId="{077AE0DA-B7CF-4884-8C1D-CBBB97AE29E9}" srcOrd="4" destOrd="0" presId="urn:microsoft.com/office/officeart/2005/8/layout/vProcess5"/>
    <dgm:cxn modelId="{8921C594-B65B-49F6-B5BA-1F0200E0ADE6}" type="presParOf" srcId="{DE0C95FA-62B4-46DB-B487-CF86EB373DC1}" destId="{CA7C550C-024B-4451-BDE6-D74117C08A60}" srcOrd="5" destOrd="0" presId="urn:microsoft.com/office/officeart/2005/8/layout/vProcess5"/>
    <dgm:cxn modelId="{97285314-0BFB-4CDE-9774-0BFBE5C4AB01}" type="presParOf" srcId="{DE0C95FA-62B4-46DB-B487-CF86EB373DC1}" destId="{4ABB103E-B301-44E8-B2CF-467775308256}" srcOrd="6" destOrd="0" presId="urn:microsoft.com/office/officeart/2005/8/layout/vProcess5"/>
    <dgm:cxn modelId="{6DCA2A97-D599-40C5-A846-FD0FB2D60B81}" type="presParOf" srcId="{DE0C95FA-62B4-46DB-B487-CF86EB373DC1}" destId="{F28441F6-D216-4571-9A26-B7FF77CE52A4}" srcOrd="7" destOrd="0" presId="urn:microsoft.com/office/officeart/2005/8/layout/vProcess5"/>
    <dgm:cxn modelId="{CB97413C-8233-457E-8D9C-D7567DAB9814}" type="presParOf" srcId="{DE0C95FA-62B4-46DB-B487-CF86EB373DC1}" destId="{C4D613C8-A9B3-4BB9-885F-5F8A5298CD18}" srcOrd="8" destOrd="0" presId="urn:microsoft.com/office/officeart/2005/8/layout/vProcess5"/>
    <dgm:cxn modelId="{6B2F8CD1-7409-4A52-B1DA-420F238D6004}" type="presParOf" srcId="{DE0C95FA-62B4-46DB-B487-CF86EB373DC1}" destId="{C0696122-9C7A-4755-BD73-80BA06009775}" srcOrd="9" destOrd="0" presId="urn:microsoft.com/office/officeart/2005/8/layout/vProcess5"/>
    <dgm:cxn modelId="{035A6771-837C-4B41-907B-C4564161B74C}" type="presParOf" srcId="{DE0C95FA-62B4-46DB-B487-CF86EB373DC1}" destId="{D1A2756B-3377-4370-8688-ED217273D120}" srcOrd="10" destOrd="0" presId="urn:microsoft.com/office/officeart/2005/8/layout/vProcess5"/>
    <dgm:cxn modelId="{4BAB48E6-3B34-44B4-8E89-F09FE8AE1A2A}" type="presParOf" srcId="{DE0C95FA-62B4-46DB-B487-CF86EB373DC1}" destId="{9081B5D2-3BDE-443F-89B7-7FA0D1DD93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6D49C5-ABA9-488C-96C3-2DF4BA1724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A191EC27-EF3C-4C9B-9D66-63544A4CB7AE}">
      <dgm:prSet phldrT="[Testo]"/>
      <dgm:spPr/>
      <dgm:t>
        <a:bodyPr/>
        <a:lstStyle/>
        <a:p>
          <a:r>
            <a:rPr lang="it-CH" dirty="0" err="1"/>
            <a:t>Crips</a:t>
          </a:r>
          <a:r>
            <a:rPr lang="it-CH" dirty="0"/>
            <a:t> è associata alla criminalità giovanile</a:t>
          </a:r>
        </a:p>
      </dgm:t>
    </dgm:pt>
    <dgm:pt modelId="{292C6EB3-C984-4DB3-8865-6A5F7E1EADFE}" type="parTrans" cxnId="{CA9F74B8-D987-4041-BD99-99C6149798EF}">
      <dgm:prSet/>
      <dgm:spPr/>
      <dgm:t>
        <a:bodyPr/>
        <a:lstStyle/>
        <a:p>
          <a:endParaRPr lang="it-CH"/>
        </a:p>
      </dgm:t>
    </dgm:pt>
    <dgm:pt modelId="{F2607ECE-1170-4522-A183-FE91EFAFC357}" type="sibTrans" cxnId="{CA9F74B8-D987-4041-BD99-99C6149798EF}">
      <dgm:prSet/>
      <dgm:spPr/>
      <dgm:t>
        <a:bodyPr/>
        <a:lstStyle/>
        <a:p>
          <a:endParaRPr lang="it-CH"/>
        </a:p>
      </dgm:t>
    </dgm:pt>
    <dgm:pt modelId="{BFFCF077-28B9-4252-B4CF-B5034C1E54C6}">
      <dgm:prSet/>
      <dgm:spPr/>
      <dgm:t>
        <a:bodyPr/>
        <a:lstStyle/>
        <a:p>
          <a:r>
            <a:rPr lang="it-CH" dirty="0"/>
            <a:t>Il loro nome significa (alludendo all’attuale via)</a:t>
          </a:r>
        </a:p>
      </dgm:t>
    </dgm:pt>
    <dgm:pt modelId="{3DF5FC16-E3D7-4525-9F98-FFC61F78A2F6}" type="parTrans" cxnId="{392F0D98-CFC6-4538-AC52-5FDAEB1CD1B0}">
      <dgm:prSet/>
      <dgm:spPr/>
      <dgm:t>
        <a:bodyPr/>
        <a:lstStyle/>
        <a:p>
          <a:endParaRPr lang="it-CH"/>
        </a:p>
      </dgm:t>
    </dgm:pt>
    <dgm:pt modelId="{765581DF-F564-419A-A471-82D37496443C}" type="sibTrans" cxnId="{392F0D98-CFC6-4538-AC52-5FDAEB1CD1B0}">
      <dgm:prSet/>
      <dgm:spPr/>
      <dgm:t>
        <a:bodyPr/>
        <a:lstStyle/>
        <a:p>
          <a:endParaRPr lang="it-CH"/>
        </a:p>
      </dgm:t>
    </dgm:pt>
    <dgm:pt modelId="{B4CA890E-00EC-40B6-A199-C38106A5044F}">
      <dgm:prSet/>
      <dgm:spPr/>
      <dgm:t>
        <a:bodyPr/>
        <a:lstStyle/>
        <a:p>
          <a:r>
            <a:rPr lang="it-CH"/>
            <a:t>Sono una delle associazioni più grandi e violente di strada USA</a:t>
          </a:r>
          <a:endParaRPr lang="it-CH" dirty="0"/>
        </a:p>
      </dgm:t>
    </dgm:pt>
    <dgm:pt modelId="{9783EC10-A16A-4672-A631-37AD1FB935A1}" type="parTrans" cxnId="{03F5299A-CB89-4284-B0C2-894F256F8C0B}">
      <dgm:prSet/>
      <dgm:spPr/>
      <dgm:t>
        <a:bodyPr/>
        <a:lstStyle/>
        <a:p>
          <a:endParaRPr lang="it-CH"/>
        </a:p>
      </dgm:t>
    </dgm:pt>
    <dgm:pt modelId="{6CC14B63-D873-4B13-870E-BC77B756FF43}" type="sibTrans" cxnId="{03F5299A-CB89-4284-B0C2-894F256F8C0B}">
      <dgm:prSet/>
      <dgm:spPr/>
      <dgm:t>
        <a:bodyPr/>
        <a:lstStyle/>
        <a:p>
          <a:endParaRPr lang="it-CH"/>
        </a:p>
      </dgm:t>
    </dgm:pt>
    <dgm:pt modelId="{49D2C4CC-F2C5-4A4E-B260-82C64EA307B2}" type="pres">
      <dgm:prSet presAssocID="{2C6D49C5-ABA9-488C-96C3-2DF4BA17241E}" presName="outerComposite" presStyleCnt="0">
        <dgm:presLayoutVars>
          <dgm:chMax val="5"/>
          <dgm:dir/>
          <dgm:resizeHandles val="exact"/>
        </dgm:presLayoutVars>
      </dgm:prSet>
      <dgm:spPr/>
    </dgm:pt>
    <dgm:pt modelId="{0ED3A625-1DDF-4BE5-8A18-54D762FE11B4}" type="pres">
      <dgm:prSet presAssocID="{2C6D49C5-ABA9-488C-96C3-2DF4BA17241E}" presName="dummyMaxCanvas" presStyleCnt="0">
        <dgm:presLayoutVars/>
      </dgm:prSet>
      <dgm:spPr/>
    </dgm:pt>
    <dgm:pt modelId="{E97E5413-E060-4C0D-8CEC-217217E6818F}" type="pres">
      <dgm:prSet presAssocID="{2C6D49C5-ABA9-488C-96C3-2DF4BA17241E}" presName="ThreeNodes_1" presStyleLbl="node1" presStyleIdx="0" presStyleCnt="3">
        <dgm:presLayoutVars>
          <dgm:bulletEnabled val="1"/>
        </dgm:presLayoutVars>
      </dgm:prSet>
      <dgm:spPr/>
    </dgm:pt>
    <dgm:pt modelId="{DF31CD99-7DD2-4DBD-8473-E026C1A2667E}" type="pres">
      <dgm:prSet presAssocID="{2C6D49C5-ABA9-488C-96C3-2DF4BA17241E}" presName="ThreeNodes_2" presStyleLbl="node1" presStyleIdx="1" presStyleCnt="3">
        <dgm:presLayoutVars>
          <dgm:bulletEnabled val="1"/>
        </dgm:presLayoutVars>
      </dgm:prSet>
      <dgm:spPr/>
    </dgm:pt>
    <dgm:pt modelId="{310AE002-30C8-4F9A-96C7-BC4809CBF973}" type="pres">
      <dgm:prSet presAssocID="{2C6D49C5-ABA9-488C-96C3-2DF4BA17241E}" presName="ThreeNodes_3" presStyleLbl="node1" presStyleIdx="2" presStyleCnt="3">
        <dgm:presLayoutVars>
          <dgm:bulletEnabled val="1"/>
        </dgm:presLayoutVars>
      </dgm:prSet>
      <dgm:spPr/>
    </dgm:pt>
    <dgm:pt modelId="{B6776903-9422-4823-86A3-B76D3AB1564F}" type="pres">
      <dgm:prSet presAssocID="{2C6D49C5-ABA9-488C-96C3-2DF4BA17241E}" presName="ThreeConn_1-2" presStyleLbl="fgAccFollowNode1" presStyleIdx="0" presStyleCnt="2">
        <dgm:presLayoutVars>
          <dgm:bulletEnabled val="1"/>
        </dgm:presLayoutVars>
      </dgm:prSet>
      <dgm:spPr/>
    </dgm:pt>
    <dgm:pt modelId="{5CE8FAF2-BDF5-4204-BC2C-9A88A596A504}" type="pres">
      <dgm:prSet presAssocID="{2C6D49C5-ABA9-488C-96C3-2DF4BA17241E}" presName="ThreeConn_2-3" presStyleLbl="fgAccFollowNode1" presStyleIdx="1" presStyleCnt="2">
        <dgm:presLayoutVars>
          <dgm:bulletEnabled val="1"/>
        </dgm:presLayoutVars>
      </dgm:prSet>
      <dgm:spPr/>
    </dgm:pt>
    <dgm:pt modelId="{BE2697C2-2412-4CDA-8D25-9B53D397DA43}" type="pres">
      <dgm:prSet presAssocID="{2C6D49C5-ABA9-488C-96C3-2DF4BA17241E}" presName="ThreeNodes_1_text" presStyleLbl="node1" presStyleIdx="2" presStyleCnt="3">
        <dgm:presLayoutVars>
          <dgm:bulletEnabled val="1"/>
        </dgm:presLayoutVars>
      </dgm:prSet>
      <dgm:spPr/>
    </dgm:pt>
    <dgm:pt modelId="{CED97E73-F233-4925-B7B0-5AFB6DA1E566}" type="pres">
      <dgm:prSet presAssocID="{2C6D49C5-ABA9-488C-96C3-2DF4BA17241E}" presName="ThreeNodes_2_text" presStyleLbl="node1" presStyleIdx="2" presStyleCnt="3">
        <dgm:presLayoutVars>
          <dgm:bulletEnabled val="1"/>
        </dgm:presLayoutVars>
      </dgm:prSet>
      <dgm:spPr/>
    </dgm:pt>
    <dgm:pt modelId="{8CACF408-53C9-4475-884E-DD669AF183EB}" type="pres">
      <dgm:prSet presAssocID="{2C6D49C5-ABA9-488C-96C3-2DF4BA1724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149C015-28D0-4810-B237-F1CF7935536C}" type="presOf" srcId="{6CC14B63-D873-4B13-870E-BC77B756FF43}" destId="{B6776903-9422-4823-86A3-B76D3AB1564F}" srcOrd="0" destOrd="0" presId="urn:microsoft.com/office/officeart/2005/8/layout/vProcess5"/>
    <dgm:cxn modelId="{DAF44F17-901D-4CFB-976A-2C9A0BA70269}" type="presOf" srcId="{B4CA890E-00EC-40B6-A199-C38106A5044F}" destId="{BE2697C2-2412-4CDA-8D25-9B53D397DA43}" srcOrd="1" destOrd="0" presId="urn:microsoft.com/office/officeart/2005/8/layout/vProcess5"/>
    <dgm:cxn modelId="{06C8FE18-AB50-4FBC-8DDE-9387B60DD725}" type="presOf" srcId="{B4CA890E-00EC-40B6-A199-C38106A5044F}" destId="{E97E5413-E060-4C0D-8CEC-217217E6818F}" srcOrd="0" destOrd="0" presId="urn:microsoft.com/office/officeart/2005/8/layout/vProcess5"/>
    <dgm:cxn modelId="{064EDD28-ADCF-4C06-AB68-EE935E112B5E}" type="presOf" srcId="{765581DF-F564-419A-A471-82D37496443C}" destId="{5CE8FAF2-BDF5-4204-BC2C-9A88A596A504}" srcOrd="0" destOrd="0" presId="urn:microsoft.com/office/officeart/2005/8/layout/vProcess5"/>
    <dgm:cxn modelId="{8D6E9E67-00D0-43BB-9521-03F95113D735}" type="presOf" srcId="{A191EC27-EF3C-4C9B-9D66-63544A4CB7AE}" destId="{8CACF408-53C9-4475-884E-DD669AF183EB}" srcOrd="1" destOrd="0" presId="urn:microsoft.com/office/officeart/2005/8/layout/vProcess5"/>
    <dgm:cxn modelId="{17B0B58A-9FD7-4F64-9587-AA326034540E}" type="presOf" srcId="{2C6D49C5-ABA9-488C-96C3-2DF4BA17241E}" destId="{49D2C4CC-F2C5-4A4E-B260-82C64EA307B2}" srcOrd="0" destOrd="0" presId="urn:microsoft.com/office/officeart/2005/8/layout/vProcess5"/>
    <dgm:cxn modelId="{392F0D98-CFC6-4538-AC52-5FDAEB1CD1B0}" srcId="{2C6D49C5-ABA9-488C-96C3-2DF4BA17241E}" destId="{BFFCF077-28B9-4252-B4CF-B5034C1E54C6}" srcOrd="1" destOrd="0" parTransId="{3DF5FC16-E3D7-4525-9F98-FFC61F78A2F6}" sibTransId="{765581DF-F564-419A-A471-82D37496443C}"/>
    <dgm:cxn modelId="{03F5299A-CB89-4284-B0C2-894F256F8C0B}" srcId="{2C6D49C5-ABA9-488C-96C3-2DF4BA17241E}" destId="{B4CA890E-00EC-40B6-A199-C38106A5044F}" srcOrd="0" destOrd="0" parTransId="{9783EC10-A16A-4672-A631-37AD1FB935A1}" sibTransId="{6CC14B63-D873-4B13-870E-BC77B756FF43}"/>
    <dgm:cxn modelId="{CA9F74B8-D987-4041-BD99-99C6149798EF}" srcId="{2C6D49C5-ABA9-488C-96C3-2DF4BA17241E}" destId="{A191EC27-EF3C-4C9B-9D66-63544A4CB7AE}" srcOrd="2" destOrd="0" parTransId="{292C6EB3-C984-4DB3-8865-6A5F7E1EADFE}" sibTransId="{F2607ECE-1170-4522-A183-FE91EFAFC357}"/>
    <dgm:cxn modelId="{A5DFABBF-28C2-4ACD-929E-DAC96680E4CA}" type="presOf" srcId="{A191EC27-EF3C-4C9B-9D66-63544A4CB7AE}" destId="{310AE002-30C8-4F9A-96C7-BC4809CBF973}" srcOrd="0" destOrd="0" presId="urn:microsoft.com/office/officeart/2005/8/layout/vProcess5"/>
    <dgm:cxn modelId="{9DFA75C9-845B-4398-A228-184345D9D5BA}" type="presOf" srcId="{BFFCF077-28B9-4252-B4CF-B5034C1E54C6}" destId="{CED97E73-F233-4925-B7B0-5AFB6DA1E566}" srcOrd="1" destOrd="0" presId="urn:microsoft.com/office/officeart/2005/8/layout/vProcess5"/>
    <dgm:cxn modelId="{44CE55E3-A3AE-42E3-BFDB-40BED583B7D8}" type="presOf" srcId="{BFFCF077-28B9-4252-B4CF-B5034C1E54C6}" destId="{DF31CD99-7DD2-4DBD-8473-E026C1A2667E}" srcOrd="0" destOrd="0" presId="urn:microsoft.com/office/officeart/2005/8/layout/vProcess5"/>
    <dgm:cxn modelId="{AC1142DB-DBF3-4690-BE48-13CA79A7606C}" type="presParOf" srcId="{49D2C4CC-F2C5-4A4E-B260-82C64EA307B2}" destId="{0ED3A625-1DDF-4BE5-8A18-54D762FE11B4}" srcOrd="0" destOrd="0" presId="urn:microsoft.com/office/officeart/2005/8/layout/vProcess5"/>
    <dgm:cxn modelId="{81AC0FC7-419A-412F-93A6-07BCFF4D0809}" type="presParOf" srcId="{49D2C4CC-F2C5-4A4E-B260-82C64EA307B2}" destId="{E97E5413-E060-4C0D-8CEC-217217E6818F}" srcOrd="1" destOrd="0" presId="urn:microsoft.com/office/officeart/2005/8/layout/vProcess5"/>
    <dgm:cxn modelId="{8312B964-1498-4718-8690-E8964421B780}" type="presParOf" srcId="{49D2C4CC-F2C5-4A4E-B260-82C64EA307B2}" destId="{DF31CD99-7DD2-4DBD-8473-E026C1A2667E}" srcOrd="2" destOrd="0" presId="urn:microsoft.com/office/officeart/2005/8/layout/vProcess5"/>
    <dgm:cxn modelId="{9FC10572-A92D-4DB1-9E46-925444E1AAE2}" type="presParOf" srcId="{49D2C4CC-F2C5-4A4E-B260-82C64EA307B2}" destId="{310AE002-30C8-4F9A-96C7-BC4809CBF973}" srcOrd="3" destOrd="0" presId="urn:microsoft.com/office/officeart/2005/8/layout/vProcess5"/>
    <dgm:cxn modelId="{9BB61338-55EA-4200-A942-252FA33907D3}" type="presParOf" srcId="{49D2C4CC-F2C5-4A4E-B260-82C64EA307B2}" destId="{B6776903-9422-4823-86A3-B76D3AB1564F}" srcOrd="4" destOrd="0" presId="urn:microsoft.com/office/officeart/2005/8/layout/vProcess5"/>
    <dgm:cxn modelId="{80FBBBA1-4638-4490-A30F-4EEE896240F1}" type="presParOf" srcId="{49D2C4CC-F2C5-4A4E-B260-82C64EA307B2}" destId="{5CE8FAF2-BDF5-4204-BC2C-9A88A596A504}" srcOrd="5" destOrd="0" presId="urn:microsoft.com/office/officeart/2005/8/layout/vProcess5"/>
    <dgm:cxn modelId="{3EF02063-EA56-4E41-BF41-19A140F8DE40}" type="presParOf" srcId="{49D2C4CC-F2C5-4A4E-B260-82C64EA307B2}" destId="{BE2697C2-2412-4CDA-8D25-9B53D397DA43}" srcOrd="6" destOrd="0" presId="urn:microsoft.com/office/officeart/2005/8/layout/vProcess5"/>
    <dgm:cxn modelId="{81ABEB7F-0664-4BE2-860D-EB5BF446A8FE}" type="presParOf" srcId="{49D2C4CC-F2C5-4A4E-B260-82C64EA307B2}" destId="{CED97E73-F233-4925-B7B0-5AFB6DA1E566}" srcOrd="7" destOrd="0" presId="urn:microsoft.com/office/officeart/2005/8/layout/vProcess5"/>
    <dgm:cxn modelId="{6BF6023D-B410-4100-8B24-F59E271D64C3}" type="presParOf" srcId="{49D2C4CC-F2C5-4A4E-B260-82C64EA307B2}" destId="{8CACF408-53C9-4475-884E-DD669AF183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C8F091-B3CB-4C96-922C-E34AF482DE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79193EFC-DD76-4E5D-AB93-888912A11A24}">
      <dgm:prSet phldrT="[Testo]"/>
      <dgm:spPr/>
      <dgm:t>
        <a:bodyPr/>
        <a:lstStyle/>
        <a:p>
          <a:r>
            <a:rPr lang="it-CH" dirty="0"/>
            <a:t>I </a:t>
          </a:r>
          <a:r>
            <a:rPr lang="it-CH" dirty="0" err="1"/>
            <a:t>Crips</a:t>
          </a:r>
          <a:r>
            <a:rPr lang="it-CH" dirty="0"/>
            <a:t> si distinguono per i graffiti</a:t>
          </a:r>
        </a:p>
      </dgm:t>
    </dgm:pt>
    <dgm:pt modelId="{D8337220-886C-4CF1-8EE4-14217021DC07}" type="parTrans" cxnId="{ECC2B1C0-5E20-4DB2-B7B9-1EDFBBF2BC66}">
      <dgm:prSet/>
      <dgm:spPr/>
      <dgm:t>
        <a:bodyPr/>
        <a:lstStyle/>
        <a:p>
          <a:endParaRPr lang="it-CH"/>
        </a:p>
      </dgm:t>
    </dgm:pt>
    <dgm:pt modelId="{A6D13127-2FF5-4323-80AA-38CF58121CEA}" type="sibTrans" cxnId="{ECC2B1C0-5E20-4DB2-B7B9-1EDFBBF2BC66}">
      <dgm:prSet/>
      <dgm:spPr/>
      <dgm:t>
        <a:bodyPr/>
        <a:lstStyle/>
        <a:p>
          <a:endParaRPr lang="it-CH"/>
        </a:p>
      </dgm:t>
    </dgm:pt>
    <dgm:pt modelId="{980CB358-F1F1-46B9-A363-F7973BBA68AC}">
      <dgm:prSet phldrT="[Testo]"/>
      <dgm:spPr/>
      <dgm:t>
        <a:bodyPr/>
        <a:lstStyle/>
        <a:p>
          <a:r>
            <a:rPr lang="it-CH" dirty="0"/>
            <a:t>Per i tatuaggi</a:t>
          </a:r>
        </a:p>
      </dgm:t>
    </dgm:pt>
    <dgm:pt modelId="{5EA5CFB6-0AF8-420B-A1D7-F525DBDE105C}" type="parTrans" cxnId="{4AD0C20A-B586-42A9-AF11-1B4FFB86FEA2}">
      <dgm:prSet/>
      <dgm:spPr/>
      <dgm:t>
        <a:bodyPr/>
        <a:lstStyle/>
        <a:p>
          <a:endParaRPr lang="it-CH"/>
        </a:p>
      </dgm:t>
    </dgm:pt>
    <dgm:pt modelId="{89E6C403-DC56-4471-B6C0-2D643FD5E263}" type="sibTrans" cxnId="{4AD0C20A-B586-42A9-AF11-1B4FFB86FEA2}">
      <dgm:prSet/>
      <dgm:spPr/>
      <dgm:t>
        <a:bodyPr/>
        <a:lstStyle/>
        <a:p>
          <a:endParaRPr lang="it-CH"/>
        </a:p>
      </dgm:t>
    </dgm:pt>
    <dgm:pt modelId="{C1B39458-CC34-4E82-9F45-AA64F2F5BAD5}">
      <dgm:prSet phldrT="[Testo]"/>
      <dgm:spPr/>
      <dgm:t>
        <a:bodyPr/>
        <a:lstStyle/>
        <a:p>
          <a:r>
            <a:rPr lang="it-CH" dirty="0"/>
            <a:t>I rivali dei </a:t>
          </a:r>
          <a:r>
            <a:rPr lang="it-CH" dirty="0" err="1"/>
            <a:t>Crips</a:t>
          </a:r>
          <a:r>
            <a:rPr lang="it-CH" dirty="0"/>
            <a:t> sono i </a:t>
          </a:r>
          <a:r>
            <a:rPr lang="it-CH" dirty="0" err="1"/>
            <a:t>Bloods</a:t>
          </a:r>
          <a:endParaRPr lang="it-CH" dirty="0"/>
        </a:p>
      </dgm:t>
    </dgm:pt>
    <dgm:pt modelId="{1808CE3F-4A61-43B7-AB94-EA427239FBD8}" type="parTrans" cxnId="{BBA354FA-4D1B-4FB9-9558-14BBDB796072}">
      <dgm:prSet/>
      <dgm:spPr/>
      <dgm:t>
        <a:bodyPr/>
        <a:lstStyle/>
        <a:p>
          <a:endParaRPr lang="it-CH"/>
        </a:p>
      </dgm:t>
    </dgm:pt>
    <dgm:pt modelId="{31569E80-8F87-451B-892E-05949C46FA6A}" type="sibTrans" cxnId="{BBA354FA-4D1B-4FB9-9558-14BBDB796072}">
      <dgm:prSet/>
      <dgm:spPr/>
      <dgm:t>
        <a:bodyPr/>
        <a:lstStyle/>
        <a:p>
          <a:endParaRPr lang="it-CH"/>
        </a:p>
      </dgm:t>
    </dgm:pt>
    <dgm:pt modelId="{913C00F0-05F6-4949-8FB0-6E7E57DF46A9}">
      <dgm:prSet/>
      <dgm:spPr/>
      <dgm:t>
        <a:bodyPr/>
        <a:lstStyle/>
        <a:p>
          <a:r>
            <a:rPr lang="it-CH" dirty="0"/>
            <a:t>L’alleati invece sono i Folk Nation</a:t>
          </a:r>
        </a:p>
      </dgm:t>
    </dgm:pt>
    <dgm:pt modelId="{A06CD658-E1A9-46E8-878E-054068125679}" type="parTrans" cxnId="{E96195CF-77E6-4A98-BD7A-CD64B01CB2A2}">
      <dgm:prSet/>
      <dgm:spPr/>
      <dgm:t>
        <a:bodyPr/>
        <a:lstStyle/>
        <a:p>
          <a:endParaRPr lang="it-CH"/>
        </a:p>
      </dgm:t>
    </dgm:pt>
    <dgm:pt modelId="{46A7CAA8-C93D-4766-BF18-A5B2AE7F57F0}" type="sibTrans" cxnId="{E96195CF-77E6-4A98-BD7A-CD64B01CB2A2}">
      <dgm:prSet/>
      <dgm:spPr/>
      <dgm:t>
        <a:bodyPr/>
        <a:lstStyle/>
        <a:p>
          <a:endParaRPr lang="it-CH"/>
        </a:p>
      </dgm:t>
    </dgm:pt>
    <dgm:pt modelId="{4471D098-96DC-4906-84FB-7E7D248795DA}" type="pres">
      <dgm:prSet presAssocID="{F2C8F091-B3CB-4C96-922C-E34AF482DE45}" presName="outerComposite" presStyleCnt="0">
        <dgm:presLayoutVars>
          <dgm:chMax val="5"/>
          <dgm:dir/>
          <dgm:resizeHandles val="exact"/>
        </dgm:presLayoutVars>
      </dgm:prSet>
      <dgm:spPr/>
    </dgm:pt>
    <dgm:pt modelId="{8EE1D99E-7282-4551-BAFF-ADE40A770D49}" type="pres">
      <dgm:prSet presAssocID="{F2C8F091-B3CB-4C96-922C-E34AF482DE45}" presName="dummyMaxCanvas" presStyleCnt="0">
        <dgm:presLayoutVars/>
      </dgm:prSet>
      <dgm:spPr/>
    </dgm:pt>
    <dgm:pt modelId="{5B8AC392-6889-425B-A368-72071292C862}" type="pres">
      <dgm:prSet presAssocID="{F2C8F091-B3CB-4C96-922C-E34AF482DE45}" presName="FourNodes_1" presStyleLbl="node1" presStyleIdx="0" presStyleCnt="4">
        <dgm:presLayoutVars>
          <dgm:bulletEnabled val="1"/>
        </dgm:presLayoutVars>
      </dgm:prSet>
      <dgm:spPr/>
    </dgm:pt>
    <dgm:pt modelId="{41201A6E-9766-4D75-97B2-0E7BE3B155F7}" type="pres">
      <dgm:prSet presAssocID="{F2C8F091-B3CB-4C96-922C-E34AF482DE45}" presName="FourNodes_2" presStyleLbl="node1" presStyleIdx="1" presStyleCnt="4">
        <dgm:presLayoutVars>
          <dgm:bulletEnabled val="1"/>
        </dgm:presLayoutVars>
      </dgm:prSet>
      <dgm:spPr/>
    </dgm:pt>
    <dgm:pt modelId="{21F7846C-87EB-488B-B839-06982DE4AA4F}" type="pres">
      <dgm:prSet presAssocID="{F2C8F091-B3CB-4C96-922C-E34AF482DE45}" presName="FourNodes_3" presStyleLbl="node1" presStyleIdx="2" presStyleCnt="4">
        <dgm:presLayoutVars>
          <dgm:bulletEnabled val="1"/>
        </dgm:presLayoutVars>
      </dgm:prSet>
      <dgm:spPr/>
    </dgm:pt>
    <dgm:pt modelId="{35D0E04A-D033-44E7-BC1A-F8042713F38A}" type="pres">
      <dgm:prSet presAssocID="{F2C8F091-B3CB-4C96-922C-E34AF482DE45}" presName="FourNodes_4" presStyleLbl="node1" presStyleIdx="3" presStyleCnt="4">
        <dgm:presLayoutVars>
          <dgm:bulletEnabled val="1"/>
        </dgm:presLayoutVars>
      </dgm:prSet>
      <dgm:spPr/>
    </dgm:pt>
    <dgm:pt modelId="{142666D3-4690-4CDF-B628-BE3E3AC953F2}" type="pres">
      <dgm:prSet presAssocID="{F2C8F091-B3CB-4C96-922C-E34AF482DE45}" presName="FourConn_1-2" presStyleLbl="fgAccFollowNode1" presStyleIdx="0" presStyleCnt="3">
        <dgm:presLayoutVars>
          <dgm:bulletEnabled val="1"/>
        </dgm:presLayoutVars>
      </dgm:prSet>
      <dgm:spPr/>
    </dgm:pt>
    <dgm:pt modelId="{3FE8CEEC-5CD2-435E-A713-93D427D74EA0}" type="pres">
      <dgm:prSet presAssocID="{F2C8F091-B3CB-4C96-922C-E34AF482DE45}" presName="FourConn_2-3" presStyleLbl="fgAccFollowNode1" presStyleIdx="1" presStyleCnt="3">
        <dgm:presLayoutVars>
          <dgm:bulletEnabled val="1"/>
        </dgm:presLayoutVars>
      </dgm:prSet>
      <dgm:spPr/>
    </dgm:pt>
    <dgm:pt modelId="{2743BB5C-2200-4C46-AF94-76CE7155A19A}" type="pres">
      <dgm:prSet presAssocID="{F2C8F091-B3CB-4C96-922C-E34AF482DE45}" presName="FourConn_3-4" presStyleLbl="fgAccFollowNode1" presStyleIdx="2" presStyleCnt="3">
        <dgm:presLayoutVars>
          <dgm:bulletEnabled val="1"/>
        </dgm:presLayoutVars>
      </dgm:prSet>
      <dgm:spPr/>
    </dgm:pt>
    <dgm:pt modelId="{CCE7CDA7-28D6-4CCF-9EFE-198569683823}" type="pres">
      <dgm:prSet presAssocID="{F2C8F091-B3CB-4C96-922C-E34AF482DE45}" presName="FourNodes_1_text" presStyleLbl="node1" presStyleIdx="3" presStyleCnt="4">
        <dgm:presLayoutVars>
          <dgm:bulletEnabled val="1"/>
        </dgm:presLayoutVars>
      </dgm:prSet>
      <dgm:spPr/>
    </dgm:pt>
    <dgm:pt modelId="{406B8F50-2003-425D-9DB9-D5123F369CC6}" type="pres">
      <dgm:prSet presAssocID="{F2C8F091-B3CB-4C96-922C-E34AF482DE45}" presName="FourNodes_2_text" presStyleLbl="node1" presStyleIdx="3" presStyleCnt="4">
        <dgm:presLayoutVars>
          <dgm:bulletEnabled val="1"/>
        </dgm:presLayoutVars>
      </dgm:prSet>
      <dgm:spPr/>
    </dgm:pt>
    <dgm:pt modelId="{70E64126-3B77-46AF-92B7-2580C3519AFF}" type="pres">
      <dgm:prSet presAssocID="{F2C8F091-B3CB-4C96-922C-E34AF482DE45}" presName="FourNodes_3_text" presStyleLbl="node1" presStyleIdx="3" presStyleCnt="4">
        <dgm:presLayoutVars>
          <dgm:bulletEnabled val="1"/>
        </dgm:presLayoutVars>
      </dgm:prSet>
      <dgm:spPr/>
    </dgm:pt>
    <dgm:pt modelId="{782B8054-E5ED-4943-8438-EC6B51200024}" type="pres">
      <dgm:prSet presAssocID="{F2C8F091-B3CB-4C96-922C-E34AF482DE4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AD0C20A-B586-42A9-AF11-1B4FFB86FEA2}" srcId="{F2C8F091-B3CB-4C96-922C-E34AF482DE45}" destId="{980CB358-F1F1-46B9-A363-F7973BBA68AC}" srcOrd="1" destOrd="0" parTransId="{5EA5CFB6-0AF8-420B-A1D7-F525DBDE105C}" sibTransId="{89E6C403-DC56-4471-B6C0-2D643FD5E263}"/>
    <dgm:cxn modelId="{D992B848-C14C-44CC-B674-A7D0BC5845A8}" type="presOf" srcId="{79193EFC-DD76-4E5D-AB93-888912A11A24}" destId="{CCE7CDA7-28D6-4CCF-9EFE-198569683823}" srcOrd="1" destOrd="0" presId="urn:microsoft.com/office/officeart/2005/8/layout/vProcess5"/>
    <dgm:cxn modelId="{C3AC785D-0BDC-477E-B028-0D50C4CA9051}" type="presOf" srcId="{A6D13127-2FF5-4323-80AA-38CF58121CEA}" destId="{142666D3-4690-4CDF-B628-BE3E3AC953F2}" srcOrd="0" destOrd="0" presId="urn:microsoft.com/office/officeart/2005/8/layout/vProcess5"/>
    <dgm:cxn modelId="{87F7F56C-2622-48BC-A3E1-060E822446D6}" type="presOf" srcId="{31569E80-8F87-451B-892E-05949C46FA6A}" destId="{2743BB5C-2200-4C46-AF94-76CE7155A19A}" srcOrd="0" destOrd="0" presId="urn:microsoft.com/office/officeart/2005/8/layout/vProcess5"/>
    <dgm:cxn modelId="{0B4CD76F-EC15-4411-8933-64F11D97316F}" type="presOf" srcId="{980CB358-F1F1-46B9-A363-F7973BBA68AC}" destId="{41201A6E-9766-4D75-97B2-0E7BE3B155F7}" srcOrd="0" destOrd="0" presId="urn:microsoft.com/office/officeart/2005/8/layout/vProcess5"/>
    <dgm:cxn modelId="{EC36E87D-A66B-46B5-B28C-9C8C08227A8E}" type="presOf" srcId="{F2C8F091-B3CB-4C96-922C-E34AF482DE45}" destId="{4471D098-96DC-4906-84FB-7E7D248795DA}" srcOrd="0" destOrd="0" presId="urn:microsoft.com/office/officeart/2005/8/layout/vProcess5"/>
    <dgm:cxn modelId="{9318A682-0FAF-4372-A796-BF89D9E27FD2}" type="presOf" srcId="{913C00F0-05F6-4949-8FB0-6E7E57DF46A9}" destId="{782B8054-E5ED-4943-8438-EC6B51200024}" srcOrd="1" destOrd="0" presId="urn:microsoft.com/office/officeart/2005/8/layout/vProcess5"/>
    <dgm:cxn modelId="{7EAD6184-CEE1-463A-B114-58168C40D4C5}" type="presOf" srcId="{79193EFC-DD76-4E5D-AB93-888912A11A24}" destId="{5B8AC392-6889-425B-A368-72071292C862}" srcOrd="0" destOrd="0" presId="urn:microsoft.com/office/officeart/2005/8/layout/vProcess5"/>
    <dgm:cxn modelId="{1579EC8B-3B61-4526-919D-78A23371F2CB}" type="presOf" srcId="{C1B39458-CC34-4E82-9F45-AA64F2F5BAD5}" destId="{70E64126-3B77-46AF-92B7-2580C3519AFF}" srcOrd="1" destOrd="0" presId="urn:microsoft.com/office/officeart/2005/8/layout/vProcess5"/>
    <dgm:cxn modelId="{DC3A1D90-8C08-4D19-A88B-714EA745BBF6}" type="presOf" srcId="{89E6C403-DC56-4471-B6C0-2D643FD5E263}" destId="{3FE8CEEC-5CD2-435E-A713-93D427D74EA0}" srcOrd="0" destOrd="0" presId="urn:microsoft.com/office/officeart/2005/8/layout/vProcess5"/>
    <dgm:cxn modelId="{CFBCC3A0-E2CA-4A66-9400-BDE48FFDFD88}" type="presOf" srcId="{913C00F0-05F6-4949-8FB0-6E7E57DF46A9}" destId="{35D0E04A-D033-44E7-BC1A-F8042713F38A}" srcOrd="0" destOrd="0" presId="urn:microsoft.com/office/officeart/2005/8/layout/vProcess5"/>
    <dgm:cxn modelId="{4A429AA1-63EE-4D69-B446-79E682B44872}" type="presOf" srcId="{980CB358-F1F1-46B9-A363-F7973BBA68AC}" destId="{406B8F50-2003-425D-9DB9-D5123F369CC6}" srcOrd="1" destOrd="0" presId="urn:microsoft.com/office/officeart/2005/8/layout/vProcess5"/>
    <dgm:cxn modelId="{5E1CCDB0-F2FD-4F96-A7CE-DBBD3A345C75}" type="presOf" srcId="{C1B39458-CC34-4E82-9F45-AA64F2F5BAD5}" destId="{21F7846C-87EB-488B-B839-06982DE4AA4F}" srcOrd="0" destOrd="0" presId="urn:microsoft.com/office/officeart/2005/8/layout/vProcess5"/>
    <dgm:cxn modelId="{ECC2B1C0-5E20-4DB2-B7B9-1EDFBBF2BC66}" srcId="{F2C8F091-B3CB-4C96-922C-E34AF482DE45}" destId="{79193EFC-DD76-4E5D-AB93-888912A11A24}" srcOrd="0" destOrd="0" parTransId="{D8337220-886C-4CF1-8EE4-14217021DC07}" sibTransId="{A6D13127-2FF5-4323-80AA-38CF58121CEA}"/>
    <dgm:cxn modelId="{E96195CF-77E6-4A98-BD7A-CD64B01CB2A2}" srcId="{F2C8F091-B3CB-4C96-922C-E34AF482DE45}" destId="{913C00F0-05F6-4949-8FB0-6E7E57DF46A9}" srcOrd="3" destOrd="0" parTransId="{A06CD658-E1A9-46E8-878E-054068125679}" sibTransId="{46A7CAA8-C93D-4766-BF18-A5B2AE7F57F0}"/>
    <dgm:cxn modelId="{BBA354FA-4D1B-4FB9-9558-14BBDB796072}" srcId="{F2C8F091-B3CB-4C96-922C-E34AF482DE45}" destId="{C1B39458-CC34-4E82-9F45-AA64F2F5BAD5}" srcOrd="2" destOrd="0" parTransId="{1808CE3F-4A61-43B7-AB94-EA427239FBD8}" sibTransId="{31569E80-8F87-451B-892E-05949C46FA6A}"/>
    <dgm:cxn modelId="{D4654D04-9672-4876-8535-CE625C0163BF}" type="presParOf" srcId="{4471D098-96DC-4906-84FB-7E7D248795DA}" destId="{8EE1D99E-7282-4551-BAFF-ADE40A770D49}" srcOrd="0" destOrd="0" presId="urn:microsoft.com/office/officeart/2005/8/layout/vProcess5"/>
    <dgm:cxn modelId="{ED05B9CE-C4DC-4A0B-8165-8A3255C8D5F8}" type="presParOf" srcId="{4471D098-96DC-4906-84FB-7E7D248795DA}" destId="{5B8AC392-6889-425B-A368-72071292C862}" srcOrd="1" destOrd="0" presId="urn:microsoft.com/office/officeart/2005/8/layout/vProcess5"/>
    <dgm:cxn modelId="{41E1650F-EB22-484E-8ED1-DE4625B06160}" type="presParOf" srcId="{4471D098-96DC-4906-84FB-7E7D248795DA}" destId="{41201A6E-9766-4D75-97B2-0E7BE3B155F7}" srcOrd="2" destOrd="0" presId="urn:microsoft.com/office/officeart/2005/8/layout/vProcess5"/>
    <dgm:cxn modelId="{5DABE3FE-0B87-46C7-9630-72D899C836EC}" type="presParOf" srcId="{4471D098-96DC-4906-84FB-7E7D248795DA}" destId="{21F7846C-87EB-488B-B839-06982DE4AA4F}" srcOrd="3" destOrd="0" presId="urn:microsoft.com/office/officeart/2005/8/layout/vProcess5"/>
    <dgm:cxn modelId="{73DC4220-9076-4172-BE51-162339D28174}" type="presParOf" srcId="{4471D098-96DC-4906-84FB-7E7D248795DA}" destId="{35D0E04A-D033-44E7-BC1A-F8042713F38A}" srcOrd="4" destOrd="0" presId="urn:microsoft.com/office/officeart/2005/8/layout/vProcess5"/>
    <dgm:cxn modelId="{30846005-D668-4650-9476-C893FE75B8C4}" type="presParOf" srcId="{4471D098-96DC-4906-84FB-7E7D248795DA}" destId="{142666D3-4690-4CDF-B628-BE3E3AC953F2}" srcOrd="5" destOrd="0" presId="urn:microsoft.com/office/officeart/2005/8/layout/vProcess5"/>
    <dgm:cxn modelId="{0ECFF07C-E1A2-4984-B891-DBEF93AE73C6}" type="presParOf" srcId="{4471D098-96DC-4906-84FB-7E7D248795DA}" destId="{3FE8CEEC-5CD2-435E-A713-93D427D74EA0}" srcOrd="6" destOrd="0" presId="urn:microsoft.com/office/officeart/2005/8/layout/vProcess5"/>
    <dgm:cxn modelId="{589DC109-AADC-458A-8D07-04D90DB1E5A8}" type="presParOf" srcId="{4471D098-96DC-4906-84FB-7E7D248795DA}" destId="{2743BB5C-2200-4C46-AF94-76CE7155A19A}" srcOrd="7" destOrd="0" presId="urn:microsoft.com/office/officeart/2005/8/layout/vProcess5"/>
    <dgm:cxn modelId="{3DD4F9E5-9334-45AC-8E3D-2CDCB2A4BF6D}" type="presParOf" srcId="{4471D098-96DC-4906-84FB-7E7D248795DA}" destId="{CCE7CDA7-28D6-4CCF-9EFE-198569683823}" srcOrd="8" destOrd="0" presId="urn:microsoft.com/office/officeart/2005/8/layout/vProcess5"/>
    <dgm:cxn modelId="{B036E981-F75A-4D32-928F-C229D8C146A5}" type="presParOf" srcId="{4471D098-96DC-4906-84FB-7E7D248795DA}" destId="{406B8F50-2003-425D-9DB9-D5123F369CC6}" srcOrd="9" destOrd="0" presId="urn:microsoft.com/office/officeart/2005/8/layout/vProcess5"/>
    <dgm:cxn modelId="{1C00E088-3D46-463A-8CA7-0973DD705BA0}" type="presParOf" srcId="{4471D098-96DC-4906-84FB-7E7D248795DA}" destId="{70E64126-3B77-46AF-92B7-2580C3519AFF}" srcOrd="10" destOrd="0" presId="urn:microsoft.com/office/officeart/2005/8/layout/vProcess5"/>
    <dgm:cxn modelId="{DD76B6BF-5CC7-4A18-B618-760194B92197}" type="presParOf" srcId="{4471D098-96DC-4906-84FB-7E7D248795DA}" destId="{782B8054-E5ED-4943-8438-EC6B512000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BA7B05-76E7-49D7-9A32-7B433A3EA186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43ECC302-E15C-4E87-BDC6-FCFD17A7A8AD}">
      <dgm:prSet phldrT="[Testo]"/>
      <dgm:spPr/>
      <dgm:t>
        <a:bodyPr/>
        <a:lstStyle/>
        <a:p>
          <a:r>
            <a:rPr lang="it-CH" dirty="0"/>
            <a:t>I </a:t>
          </a:r>
          <a:r>
            <a:rPr lang="it-CH" dirty="0" err="1"/>
            <a:t>Bloods</a:t>
          </a:r>
          <a:r>
            <a:rPr lang="it-CH" dirty="0"/>
            <a:t> nascono nel 1978 a Los Angeles</a:t>
          </a:r>
        </a:p>
      </dgm:t>
    </dgm:pt>
    <dgm:pt modelId="{0B6B6049-A19A-45B2-998A-8C978D24149A}" type="parTrans" cxnId="{58F7E39C-CBC7-4173-9F70-11B99F261B5B}">
      <dgm:prSet/>
      <dgm:spPr/>
      <dgm:t>
        <a:bodyPr/>
        <a:lstStyle/>
        <a:p>
          <a:endParaRPr lang="it-CH"/>
        </a:p>
      </dgm:t>
    </dgm:pt>
    <dgm:pt modelId="{96D36EAF-97C9-4B40-B02E-B71534F58985}" type="sibTrans" cxnId="{58F7E39C-CBC7-4173-9F70-11B99F261B5B}">
      <dgm:prSet/>
      <dgm:spPr/>
      <dgm:t>
        <a:bodyPr/>
        <a:lstStyle/>
        <a:p>
          <a:endParaRPr lang="it-CH"/>
        </a:p>
      </dgm:t>
    </dgm:pt>
    <dgm:pt modelId="{1C5C6642-26F3-443C-B1F4-BD7B02B63393}">
      <dgm:prSet phldrT="[Testo]"/>
      <dgm:spPr/>
      <dgm:t>
        <a:bodyPr/>
        <a:lstStyle/>
        <a:p>
          <a:r>
            <a:rPr lang="it-CH" dirty="0"/>
            <a:t>I loro colore è il rosso</a:t>
          </a:r>
        </a:p>
      </dgm:t>
    </dgm:pt>
    <dgm:pt modelId="{36D3F0CE-A99F-4774-B714-F1E45C60591D}" type="parTrans" cxnId="{0C20938D-6C09-4542-83D4-4C88ED39D99E}">
      <dgm:prSet/>
      <dgm:spPr/>
      <dgm:t>
        <a:bodyPr/>
        <a:lstStyle/>
        <a:p>
          <a:endParaRPr lang="it-CH"/>
        </a:p>
      </dgm:t>
    </dgm:pt>
    <dgm:pt modelId="{52E57695-D3EC-4257-8025-BB9725CE30A9}" type="sibTrans" cxnId="{0C20938D-6C09-4542-83D4-4C88ED39D99E}">
      <dgm:prSet/>
      <dgm:spPr/>
      <dgm:t>
        <a:bodyPr/>
        <a:lstStyle/>
        <a:p>
          <a:endParaRPr lang="it-CH"/>
        </a:p>
      </dgm:t>
    </dgm:pt>
    <dgm:pt modelId="{CCA92CEA-E444-4B94-9CD0-32C840A41A9C}">
      <dgm:prSet phldrT="[Testo]"/>
      <dgm:spPr/>
      <dgm:t>
        <a:bodyPr/>
        <a:lstStyle/>
        <a:p>
          <a:r>
            <a:rPr lang="it-CH" dirty="0"/>
            <a:t>Il loro simbolo è la scritta </a:t>
          </a:r>
          <a:r>
            <a:rPr lang="it-CH" dirty="0" err="1"/>
            <a:t>blood</a:t>
          </a:r>
          <a:r>
            <a:rPr lang="it-CH" dirty="0"/>
            <a:t> formata con le dita</a:t>
          </a:r>
        </a:p>
      </dgm:t>
    </dgm:pt>
    <dgm:pt modelId="{20708C0E-17F4-4DD0-A339-A66B20CB599D}" type="parTrans" cxnId="{BD413889-AA9C-485F-A719-576F8647EC17}">
      <dgm:prSet/>
      <dgm:spPr/>
      <dgm:t>
        <a:bodyPr/>
        <a:lstStyle/>
        <a:p>
          <a:endParaRPr lang="it-CH"/>
        </a:p>
      </dgm:t>
    </dgm:pt>
    <dgm:pt modelId="{453BFABC-1599-4034-970E-0C025DB6BA9F}" type="sibTrans" cxnId="{BD413889-AA9C-485F-A719-576F8647EC17}">
      <dgm:prSet/>
      <dgm:spPr/>
      <dgm:t>
        <a:bodyPr/>
        <a:lstStyle/>
        <a:p>
          <a:endParaRPr lang="it-CH"/>
        </a:p>
      </dgm:t>
    </dgm:pt>
    <dgm:pt modelId="{3B1C4805-853E-4A55-BDA3-1EB8F85C6FB1}" type="pres">
      <dgm:prSet presAssocID="{E6BA7B05-76E7-49D7-9A32-7B433A3EA186}" presName="outerComposite" presStyleCnt="0">
        <dgm:presLayoutVars>
          <dgm:chMax val="5"/>
          <dgm:dir/>
          <dgm:resizeHandles val="exact"/>
        </dgm:presLayoutVars>
      </dgm:prSet>
      <dgm:spPr/>
    </dgm:pt>
    <dgm:pt modelId="{4C78309B-EDA9-4F6F-AB7D-4E9B650DE2F8}" type="pres">
      <dgm:prSet presAssocID="{E6BA7B05-76E7-49D7-9A32-7B433A3EA186}" presName="dummyMaxCanvas" presStyleCnt="0">
        <dgm:presLayoutVars/>
      </dgm:prSet>
      <dgm:spPr/>
    </dgm:pt>
    <dgm:pt modelId="{711FEDB1-4585-4E18-BFF9-87A33044BB52}" type="pres">
      <dgm:prSet presAssocID="{E6BA7B05-76E7-49D7-9A32-7B433A3EA186}" presName="ThreeNodes_1" presStyleLbl="node1" presStyleIdx="0" presStyleCnt="3">
        <dgm:presLayoutVars>
          <dgm:bulletEnabled val="1"/>
        </dgm:presLayoutVars>
      </dgm:prSet>
      <dgm:spPr/>
    </dgm:pt>
    <dgm:pt modelId="{8B399C92-6F47-44C0-AF8E-81685ECBF395}" type="pres">
      <dgm:prSet presAssocID="{E6BA7B05-76E7-49D7-9A32-7B433A3EA186}" presName="ThreeNodes_2" presStyleLbl="node1" presStyleIdx="1" presStyleCnt="3">
        <dgm:presLayoutVars>
          <dgm:bulletEnabled val="1"/>
        </dgm:presLayoutVars>
      </dgm:prSet>
      <dgm:spPr/>
    </dgm:pt>
    <dgm:pt modelId="{AC2EBF1E-9F42-4DEF-89D1-50ADE3CC7BED}" type="pres">
      <dgm:prSet presAssocID="{E6BA7B05-76E7-49D7-9A32-7B433A3EA186}" presName="ThreeNodes_3" presStyleLbl="node1" presStyleIdx="2" presStyleCnt="3">
        <dgm:presLayoutVars>
          <dgm:bulletEnabled val="1"/>
        </dgm:presLayoutVars>
      </dgm:prSet>
      <dgm:spPr/>
    </dgm:pt>
    <dgm:pt modelId="{168B9486-DA55-465C-9075-60F3E1F8CCBD}" type="pres">
      <dgm:prSet presAssocID="{E6BA7B05-76E7-49D7-9A32-7B433A3EA186}" presName="ThreeConn_1-2" presStyleLbl="fgAccFollowNode1" presStyleIdx="0" presStyleCnt="2">
        <dgm:presLayoutVars>
          <dgm:bulletEnabled val="1"/>
        </dgm:presLayoutVars>
      </dgm:prSet>
      <dgm:spPr/>
    </dgm:pt>
    <dgm:pt modelId="{EFF649AC-5CB3-47DB-B226-741B9290CB50}" type="pres">
      <dgm:prSet presAssocID="{E6BA7B05-76E7-49D7-9A32-7B433A3EA186}" presName="ThreeConn_2-3" presStyleLbl="fgAccFollowNode1" presStyleIdx="1" presStyleCnt="2">
        <dgm:presLayoutVars>
          <dgm:bulletEnabled val="1"/>
        </dgm:presLayoutVars>
      </dgm:prSet>
      <dgm:spPr/>
    </dgm:pt>
    <dgm:pt modelId="{E37395A3-2729-4AF7-90A2-93218CF21D3E}" type="pres">
      <dgm:prSet presAssocID="{E6BA7B05-76E7-49D7-9A32-7B433A3EA186}" presName="ThreeNodes_1_text" presStyleLbl="node1" presStyleIdx="2" presStyleCnt="3">
        <dgm:presLayoutVars>
          <dgm:bulletEnabled val="1"/>
        </dgm:presLayoutVars>
      </dgm:prSet>
      <dgm:spPr/>
    </dgm:pt>
    <dgm:pt modelId="{1A44CC4A-C827-4111-8DA5-01AEC9BBAFE2}" type="pres">
      <dgm:prSet presAssocID="{E6BA7B05-76E7-49D7-9A32-7B433A3EA186}" presName="ThreeNodes_2_text" presStyleLbl="node1" presStyleIdx="2" presStyleCnt="3">
        <dgm:presLayoutVars>
          <dgm:bulletEnabled val="1"/>
        </dgm:presLayoutVars>
      </dgm:prSet>
      <dgm:spPr/>
    </dgm:pt>
    <dgm:pt modelId="{3C8166D2-1689-4728-A673-6614F691A5C5}" type="pres">
      <dgm:prSet presAssocID="{E6BA7B05-76E7-49D7-9A32-7B433A3EA18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89F5323-7DCE-46D1-B39E-EB54BE637A22}" type="presOf" srcId="{96D36EAF-97C9-4B40-B02E-B71534F58985}" destId="{168B9486-DA55-465C-9075-60F3E1F8CCBD}" srcOrd="0" destOrd="0" presId="urn:microsoft.com/office/officeart/2005/8/layout/vProcess5"/>
    <dgm:cxn modelId="{E9AE9723-B9E1-4D51-9D45-B01FCF87F97A}" type="presOf" srcId="{43ECC302-E15C-4E87-BDC6-FCFD17A7A8AD}" destId="{711FEDB1-4585-4E18-BFF9-87A33044BB52}" srcOrd="0" destOrd="0" presId="urn:microsoft.com/office/officeart/2005/8/layout/vProcess5"/>
    <dgm:cxn modelId="{F5000728-A4AE-49C5-ABE4-6A8503C722F0}" type="presOf" srcId="{CCA92CEA-E444-4B94-9CD0-32C840A41A9C}" destId="{AC2EBF1E-9F42-4DEF-89D1-50ADE3CC7BED}" srcOrd="0" destOrd="0" presId="urn:microsoft.com/office/officeart/2005/8/layout/vProcess5"/>
    <dgm:cxn modelId="{383AC453-03D0-47B7-89D5-E8C4186F3F1F}" type="presOf" srcId="{E6BA7B05-76E7-49D7-9A32-7B433A3EA186}" destId="{3B1C4805-853E-4A55-BDA3-1EB8F85C6FB1}" srcOrd="0" destOrd="0" presId="urn:microsoft.com/office/officeart/2005/8/layout/vProcess5"/>
    <dgm:cxn modelId="{1D8BE357-FBCA-42E7-815A-7F8383F888C7}" type="presOf" srcId="{52E57695-D3EC-4257-8025-BB9725CE30A9}" destId="{EFF649AC-5CB3-47DB-B226-741B9290CB50}" srcOrd="0" destOrd="0" presId="urn:microsoft.com/office/officeart/2005/8/layout/vProcess5"/>
    <dgm:cxn modelId="{324A827E-7B4D-4B35-8082-9601010B0C2B}" type="presOf" srcId="{1C5C6642-26F3-443C-B1F4-BD7B02B63393}" destId="{8B399C92-6F47-44C0-AF8E-81685ECBF395}" srcOrd="0" destOrd="0" presId="urn:microsoft.com/office/officeart/2005/8/layout/vProcess5"/>
    <dgm:cxn modelId="{AF334386-6C84-4B5E-8306-EC558451ED2A}" type="presOf" srcId="{43ECC302-E15C-4E87-BDC6-FCFD17A7A8AD}" destId="{E37395A3-2729-4AF7-90A2-93218CF21D3E}" srcOrd="1" destOrd="0" presId="urn:microsoft.com/office/officeart/2005/8/layout/vProcess5"/>
    <dgm:cxn modelId="{BD413889-AA9C-485F-A719-576F8647EC17}" srcId="{E6BA7B05-76E7-49D7-9A32-7B433A3EA186}" destId="{CCA92CEA-E444-4B94-9CD0-32C840A41A9C}" srcOrd="2" destOrd="0" parTransId="{20708C0E-17F4-4DD0-A339-A66B20CB599D}" sibTransId="{453BFABC-1599-4034-970E-0C025DB6BA9F}"/>
    <dgm:cxn modelId="{0C20938D-6C09-4542-83D4-4C88ED39D99E}" srcId="{E6BA7B05-76E7-49D7-9A32-7B433A3EA186}" destId="{1C5C6642-26F3-443C-B1F4-BD7B02B63393}" srcOrd="1" destOrd="0" parTransId="{36D3F0CE-A99F-4774-B714-F1E45C60591D}" sibTransId="{52E57695-D3EC-4257-8025-BB9725CE30A9}"/>
    <dgm:cxn modelId="{58F7E39C-CBC7-4173-9F70-11B99F261B5B}" srcId="{E6BA7B05-76E7-49D7-9A32-7B433A3EA186}" destId="{43ECC302-E15C-4E87-BDC6-FCFD17A7A8AD}" srcOrd="0" destOrd="0" parTransId="{0B6B6049-A19A-45B2-998A-8C978D24149A}" sibTransId="{96D36EAF-97C9-4B40-B02E-B71534F58985}"/>
    <dgm:cxn modelId="{06039DA1-016A-4879-957C-D6E76D2C488E}" type="presOf" srcId="{1C5C6642-26F3-443C-B1F4-BD7B02B63393}" destId="{1A44CC4A-C827-4111-8DA5-01AEC9BBAFE2}" srcOrd="1" destOrd="0" presId="urn:microsoft.com/office/officeart/2005/8/layout/vProcess5"/>
    <dgm:cxn modelId="{D07121D6-4280-427F-BA03-67273478DC0A}" type="presOf" srcId="{CCA92CEA-E444-4B94-9CD0-32C840A41A9C}" destId="{3C8166D2-1689-4728-A673-6614F691A5C5}" srcOrd="1" destOrd="0" presId="urn:microsoft.com/office/officeart/2005/8/layout/vProcess5"/>
    <dgm:cxn modelId="{F3BBFF32-C1AC-43E2-9874-9187C80EC467}" type="presParOf" srcId="{3B1C4805-853E-4A55-BDA3-1EB8F85C6FB1}" destId="{4C78309B-EDA9-4F6F-AB7D-4E9B650DE2F8}" srcOrd="0" destOrd="0" presId="urn:microsoft.com/office/officeart/2005/8/layout/vProcess5"/>
    <dgm:cxn modelId="{403B2E87-BEC7-4618-BB28-9CF3B1CD147E}" type="presParOf" srcId="{3B1C4805-853E-4A55-BDA3-1EB8F85C6FB1}" destId="{711FEDB1-4585-4E18-BFF9-87A33044BB52}" srcOrd="1" destOrd="0" presId="urn:microsoft.com/office/officeart/2005/8/layout/vProcess5"/>
    <dgm:cxn modelId="{5C5DF783-31F9-4C38-A209-F63E4090F753}" type="presParOf" srcId="{3B1C4805-853E-4A55-BDA3-1EB8F85C6FB1}" destId="{8B399C92-6F47-44C0-AF8E-81685ECBF395}" srcOrd="2" destOrd="0" presId="urn:microsoft.com/office/officeart/2005/8/layout/vProcess5"/>
    <dgm:cxn modelId="{3D0D07C7-2E4D-4108-BE6D-A41FC911A650}" type="presParOf" srcId="{3B1C4805-853E-4A55-BDA3-1EB8F85C6FB1}" destId="{AC2EBF1E-9F42-4DEF-89D1-50ADE3CC7BED}" srcOrd="3" destOrd="0" presId="urn:microsoft.com/office/officeart/2005/8/layout/vProcess5"/>
    <dgm:cxn modelId="{30602C1E-9C2E-41D4-995D-C319AC55E4F3}" type="presParOf" srcId="{3B1C4805-853E-4A55-BDA3-1EB8F85C6FB1}" destId="{168B9486-DA55-465C-9075-60F3E1F8CCBD}" srcOrd="4" destOrd="0" presId="urn:microsoft.com/office/officeart/2005/8/layout/vProcess5"/>
    <dgm:cxn modelId="{F46D8C67-ED71-4C4B-82C2-7ED604BB57DF}" type="presParOf" srcId="{3B1C4805-853E-4A55-BDA3-1EB8F85C6FB1}" destId="{EFF649AC-5CB3-47DB-B226-741B9290CB50}" srcOrd="5" destOrd="0" presId="urn:microsoft.com/office/officeart/2005/8/layout/vProcess5"/>
    <dgm:cxn modelId="{5A0B9E76-D2A5-4D2E-9009-0B11CA22ACE3}" type="presParOf" srcId="{3B1C4805-853E-4A55-BDA3-1EB8F85C6FB1}" destId="{E37395A3-2729-4AF7-90A2-93218CF21D3E}" srcOrd="6" destOrd="0" presId="urn:microsoft.com/office/officeart/2005/8/layout/vProcess5"/>
    <dgm:cxn modelId="{D74E841B-B6E6-4A1A-9201-CE8D08E0A6A5}" type="presParOf" srcId="{3B1C4805-853E-4A55-BDA3-1EB8F85C6FB1}" destId="{1A44CC4A-C827-4111-8DA5-01AEC9BBAFE2}" srcOrd="7" destOrd="0" presId="urn:microsoft.com/office/officeart/2005/8/layout/vProcess5"/>
    <dgm:cxn modelId="{98A62C24-65BF-492C-8070-E74DAB8210B0}" type="presParOf" srcId="{3B1C4805-853E-4A55-BDA3-1EB8F85C6FB1}" destId="{3C8166D2-1689-4728-A673-6614F691A5C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34130FE-BBF1-40B9-822E-C8D1EA7231B7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it-CH"/>
        </a:p>
      </dgm:t>
    </dgm:pt>
    <dgm:pt modelId="{5EB9954E-DCF1-44E9-9B76-7AF027E3A019}">
      <dgm:prSet phldrT="[Testo]"/>
      <dgm:spPr/>
      <dgm:t>
        <a:bodyPr/>
        <a:lstStyle/>
        <a:p>
          <a:r>
            <a:rPr lang="it-CH" dirty="0"/>
            <a:t>I Bloods sono formati da diversi sottogruppi</a:t>
          </a:r>
        </a:p>
      </dgm:t>
    </dgm:pt>
    <dgm:pt modelId="{72CC8F01-C855-4073-A6EC-1720F24CFC9C}" type="parTrans" cxnId="{2DE27827-C9B1-4722-A92D-3FFCC73231C3}">
      <dgm:prSet/>
      <dgm:spPr/>
      <dgm:t>
        <a:bodyPr/>
        <a:lstStyle/>
        <a:p>
          <a:endParaRPr lang="it-CH"/>
        </a:p>
      </dgm:t>
    </dgm:pt>
    <dgm:pt modelId="{46A1DA65-3451-4111-9805-9464A349EA15}" type="sibTrans" cxnId="{2DE27827-C9B1-4722-A92D-3FFCC73231C3}">
      <dgm:prSet/>
      <dgm:spPr/>
      <dgm:t>
        <a:bodyPr/>
        <a:lstStyle/>
        <a:p>
          <a:endParaRPr lang="it-CH"/>
        </a:p>
      </dgm:t>
    </dgm:pt>
    <dgm:pt modelId="{84E5D25E-A7EA-4280-B5A5-CF86166D2D41}">
      <dgm:prSet phldrT="[Testo]"/>
      <dgm:spPr/>
      <dgm:t>
        <a:bodyPr/>
        <a:lstStyle/>
        <a:p>
          <a:r>
            <a:rPr lang="it-CH" dirty="0"/>
            <a:t>I sets o </a:t>
          </a:r>
          <a:r>
            <a:rPr lang="it-CH" dirty="0" err="1"/>
            <a:t>tres</a:t>
          </a:r>
          <a:endParaRPr lang="it-CH" dirty="0"/>
        </a:p>
      </dgm:t>
    </dgm:pt>
    <dgm:pt modelId="{DEAD0D21-9476-423E-A2A1-2035C3DFD24F}" type="parTrans" cxnId="{C9C8B724-F7E6-4F7D-BED0-004720085D49}">
      <dgm:prSet/>
      <dgm:spPr/>
      <dgm:t>
        <a:bodyPr/>
        <a:lstStyle/>
        <a:p>
          <a:endParaRPr lang="it-CH"/>
        </a:p>
      </dgm:t>
    </dgm:pt>
    <dgm:pt modelId="{83F33B17-3835-426D-A6C4-BBC8F1ACE4E5}" type="sibTrans" cxnId="{C9C8B724-F7E6-4F7D-BED0-004720085D49}">
      <dgm:prSet/>
      <dgm:spPr/>
      <dgm:t>
        <a:bodyPr/>
        <a:lstStyle/>
        <a:p>
          <a:endParaRPr lang="it-CH"/>
        </a:p>
      </dgm:t>
    </dgm:pt>
    <dgm:pt modelId="{5D0EA61D-A1FE-491D-AF97-01D26DEABAA4}">
      <dgm:prSet phldrT="[Testo]"/>
      <dgm:spPr/>
      <dgm:t>
        <a:bodyPr/>
        <a:lstStyle/>
        <a:p>
          <a:r>
            <a:rPr lang="it-CH" dirty="0"/>
            <a:t>Si differenziano fra loro per i colori dei vestiti e le attività praticate</a:t>
          </a:r>
        </a:p>
      </dgm:t>
    </dgm:pt>
    <dgm:pt modelId="{94220A22-A759-4D87-8C50-19ADD1790529}" type="parTrans" cxnId="{10F5E949-1209-4B16-A21A-060CF0191465}">
      <dgm:prSet/>
      <dgm:spPr/>
      <dgm:t>
        <a:bodyPr/>
        <a:lstStyle/>
        <a:p>
          <a:endParaRPr lang="it-CH"/>
        </a:p>
      </dgm:t>
    </dgm:pt>
    <dgm:pt modelId="{EDA2983E-4166-44B7-B20C-6A807DC312F5}" type="sibTrans" cxnId="{10F5E949-1209-4B16-A21A-060CF0191465}">
      <dgm:prSet/>
      <dgm:spPr/>
      <dgm:t>
        <a:bodyPr/>
        <a:lstStyle/>
        <a:p>
          <a:endParaRPr lang="it-CH"/>
        </a:p>
      </dgm:t>
    </dgm:pt>
    <dgm:pt modelId="{8C15A805-AD59-439D-A400-4DD1A8A3C18A}" type="pres">
      <dgm:prSet presAssocID="{934130FE-BBF1-40B9-822E-C8D1EA7231B7}" presName="outerComposite" presStyleCnt="0">
        <dgm:presLayoutVars>
          <dgm:chMax val="5"/>
          <dgm:dir/>
          <dgm:resizeHandles val="exact"/>
        </dgm:presLayoutVars>
      </dgm:prSet>
      <dgm:spPr/>
    </dgm:pt>
    <dgm:pt modelId="{2D38C23A-2032-4111-AC30-B76A3D536CE0}" type="pres">
      <dgm:prSet presAssocID="{934130FE-BBF1-40B9-822E-C8D1EA7231B7}" presName="dummyMaxCanvas" presStyleCnt="0">
        <dgm:presLayoutVars/>
      </dgm:prSet>
      <dgm:spPr/>
    </dgm:pt>
    <dgm:pt modelId="{345873D7-5080-4B28-AB48-8CE34D519111}" type="pres">
      <dgm:prSet presAssocID="{934130FE-BBF1-40B9-822E-C8D1EA7231B7}" presName="ThreeNodes_1" presStyleLbl="node1" presStyleIdx="0" presStyleCnt="3">
        <dgm:presLayoutVars>
          <dgm:bulletEnabled val="1"/>
        </dgm:presLayoutVars>
      </dgm:prSet>
      <dgm:spPr/>
    </dgm:pt>
    <dgm:pt modelId="{E31587A2-37E9-4444-BBC8-87E78C4D7667}" type="pres">
      <dgm:prSet presAssocID="{934130FE-BBF1-40B9-822E-C8D1EA7231B7}" presName="ThreeNodes_2" presStyleLbl="node1" presStyleIdx="1" presStyleCnt="3">
        <dgm:presLayoutVars>
          <dgm:bulletEnabled val="1"/>
        </dgm:presLayoutVars>
      </dgm:prSet>
      <dgm:spPr/>
    </dgm:pt>
    <dgm:pt modelId="{02ABF9F0-F58D-4814-8A34-E420A48FA07A}" type="pres">
      <dgm:prSet presAssocID="{934130FE-BBF1-40B9-822E-C8D1EA7231B7}" presName="ThreeNodes_3" presStyleLbl="node1" presStyleIdx="2" presStyleCnt="3">
        <dgm:presLayoutVars>
          <dgm:bulletEnabled val="1"/>
        </dgm:presLayoutVars>
      </dgm:prSet>
      <dgm:spPr/>
    </dgm:pt>
    <dgm:pt modelId="{FD6A4430-90CA-43D3-BDEA-5DF2CF219E2B}" type="pres">
      <dgm:prSet presAssocID="{934130FE-BBF1-40B9-822E-C8D1EA7231B7}" presName="ThreeConn_1-2" presStyleLbl="fgAccFollowNode1" presStyleIdx="0" presStyleCnt="2">
        <dgm:presLayoutVars>
          <dgm:bulletEnabled val="1"/>
        </dgm:presLayoutVars>
      </dgm:prSet>
      <dgm:spPr/>
    </dgm:pt>
    <dgm:pt modelId="{19351E6A-40D9-4CE1-BE61-D6E735E2A8A1}" type="pres">
      <dgm:prSet presAssocID="{934130FE-BBF1-40B9-822E-C8D1EA7231B7}" presName="ThreeConn_2-3" presStyleLbl="fgAccFollowNode1" presStyleIdx="1" presStyleCnt="2">
        <dgm:presLayoutVars>
          <dgm:bulletEnabled val="1"/>
        </dgm:presLayoutVars>
      </dgm:prSet>
      <dgm:spPr/>
    </dgm:pt>
    <dgm:pt modelId="{2BB6DE87-7A78-4B6B-AE6D-014C3B37149B}" type="pres">
      <dgm:prSet presAssocID="{934130FE-BBF1-40B9-822E-C8D1EA7231B7}" presName="ThreeNodes_1_text" presStyleLbl="node1" presStyleIdx="2" presStyleCnt="3">
        <dgm:presLayoutVars>
          <dgm:bulletEnabled val="1"/>
        </dgm:presLayoutVars>
      </dgm:prSet>
      <dgm:spPr/>
    </dgm:pt>
    <dgm:pt modelId="{64595749-418B-4B86-A58C-7DD470033B6A}" type="pres">
      <dgm:prSet presAssocID="{934130FE-BBF1-40B9-822E-C8D1EA7231B7}" presName="ThreeNodes_2_text" presStyleLbl="node1" presStyleIdx="2" presStyleCnt="3">
        <dgm:presLayoutVars>
          <dgm:bulletEnabled val="1"/>
        </dgm:presLayoutVars>
      </dgm:prSet>
      <dgm:spPr/>
    </dgm:pt>
    <dgm:pt modelId="{97E01211-74DE-4628-B5FE-4059F0023858}" type="pres">
      <dgm:prSet presAssocID="{934130FE-BBF1-40B9-822E-C8D1EA7231B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46F6501-D970-414C-BF37-A4A1110A0500}" type="presOf" srcId="{84E5D25E-A7EA-4280-B5A5-CF86166D2D41}" destId="{64595749-418B-4B86-A58C-7DD470033B6A}" srcOrd="1" destOrd="0" presId="urn:microsoft.com/office/officeart/2005/8/layout/vProcess5"/>
    <dgm:cxn modelId="{6B93E308-4C7B-4CC0-8658-B5E8097E2585}" type="presOf" srcId="{5EB9954E-DCF1-44E9-9B76-7AF027E3A019}" destId="{2BB6DE87-7A78-4B6B-AE6D-014C3B37149B}" srcOrd="1" destOrd="0" presId="urn:microsoft.com/office/officeart/2005/8/layout/vProcess5"/>
    <dgm:cxn modelId="{FEAD961D-D661-407C-A6E3-5CBDDDF607D9}" type="presOf" srcId="{83F33B17-3835-426D-A6C4-BBC8F1ACE4E5}" destId="{19351E6A-40D9-4CE1-BE61-D6E735E2A8A1}" srcOrd="0" destOrd="0" presId="urn:microsoft.com/office/officeart/2005/8/layout/vProcess5"/>
    <dgm:cxn modelId="{C9C8B724-F7E6-4F7D-BED0-004720085D49}" srcId="{934130FE-BBF1-40B9-822E-C8D1EA7231B7}" destId="{84E5D25E-A7EA-4280-B5A5-CF86166D2D41}" srcOrd="1" destOrd="0" parTransId="{DEAD0D21-9476-423E-A2A1-2035C3DFD24F}" sibTransId="{83F33B17-3835-426D-A6C4-BBC8F1ACE4E5}"/>
    <dgm:cxn modelId="{2DE27827-C9B1-4722-A92D-3FFCC73231C3}" srcId="{934130FE-BBF1-40B9-822E-C8D1EA7231B7}" destId="{5EB9954E-DCF1-44E9-9B76-7AF027E3A019}" srcOrd="0" destOrd="0" parTransId="{72CC8F01-C855-4073-A6EC-1720F24CFC9C}" sibTransId="{46A1DA65-3451-4111-9805-9464A349EA15}"/>
    <dgm:cxn modelId="{10F5E949-1209-4B16-A21A-060CF0191465}" srcId="{934130FE-BBF1-40B9-822E-C8D1EA7231B7}" destId="{5D0EA61D-A1FE-491D-AF97-01D26DEABAA4}" srcOrd="2" destOrd="0" parTransId="{94220A22-A759-4D87-8C50-19ADD1790529}" sibTransId="{EDA2983E-4166-44B7-B20C-6A807DC312F5}"/>
    <dgm:cxn modelId="{7C9CB553-29F2-42E2-8E1E-C0840CB2AB9F}" type="presOf" srcId="{46A1DA65-3451-4111-9805-9464A349EA15}" destId="{FD6A4430-90CA-43D3-BDEA-5DF2CF219E2B}" srcOrd="0" destOrd="0" presId="urn:microsoft.com/office/officeart/2005/8/layout/vProcess5"/>
    <dgm:cxn modelId="{7AC28654-9ED7-402A-8CA6-B21E65E7C150}" type="presOf" srcId="{5D0EA61D-A1FE-491D-AF97-01D26DEABAA4}" destId="{02ABF9F0-F58D-4814-8A34-E420A48FA07A}" srcOrd="0" destOrd="0" presId="urn:microsoft.com/office/officeart/2005/8/layout/vProcess5"/>
    <dgm:cxn modelId="{1ECEEAA1-D04D-408A-8D9B-5949E1352999}" type="presOf" srcId="{934130FE-BBF1-40B9-822E-C8D1EA7231B7}" destId="{8C15A805-AD59-439D-A400-4DD1A8A3C18A}" srcOrd="0" destOrd="0" presId="urn:microsoft.com/office/officeart/2005/8/layout/vProcess5"/>
    <dgm:cxn modelId="{FF4A04A4-7C36-40FC-B0AF-8A61FE10A907}" type="presOf" srcId="{84E5D25E-A7EA-4280-B5A5-CF86166D2D41}" destId="{E31587A2-37E9-4444-BBC8-87E78C4D7667}" srcOrd="0" destOrd="0" presId="urn:microsoft.com/office/officeart/2005/8/layout/vProcess5"/>
    <dgm:cxn modelId="{D633CDA5-C924-4B29-AD80-450D81F352AB}" type="presOf" srcId="{5EB9954E-DCF1-44E9-9B76-7AF027E3A019}" destId="{345873D7-5080-4B28-AB48-8CE34D519111}" srcOrd="0" destOrd="0" presId="urn:microsoft.com/office/officeart/2005/8/layout/vProcess5"/>
    <dgm:cxn modelId="{D26D14C3-C36B-4AF8-BC60-78C8EE65943A}" type="presOf" srcId="{5D0EA61D-A1FE-491D-AF97-01D26DEABAA4}" destId="{97E01211-74DE-4628-B5FE-4059F0023858}" srcOrd="1" destOrd="0" presId="urn:microsoft.com/office/officeart/2005/8/layout/vProcess5"/>
    <dgm:cxn modelId="{CC357394-194F-41D3-8E75-510BAB5DD8DE}" type="presParOf" srcId="{8C15A805-AD59-439D-A400-4DD1A8A3C18A}" destId="{2D38C23A-2032-4111-AC30-B76A3D536CE0}" srcOrd="0" destOrd="0" presId="urn:microsoft.com/office/officeart/2005/8/layout/vProcess5"/>
    <dgm:cxn modelId="{35B83A19-57D6-4C8E-8A2B-43E9F7C5229A}" type="presParOf" srcId="{8C15A805-AD59-439D-A400-4DD1A8A3C18A}" destId="{345873D7-5080-4B28-AB48-8CE34D519111}" srcOrd="1" destOrd="0" presId="urn:microsoft.com/office/officeart/2005/8/layout/vProcess5"/>
    <dgm:cxn modelId="{4CAD52A6-3DCD-4546-B8E9-EC4C21A6DA65}" type="presParOf" srcId="{8C15A805-AD59-439D-A400-4DD1A8A3C18A}" destId="{E31587A2-37E9-4444-BBC8-87E78C4D7667}" srcOrd="2" destOrd="0" presId="urn:microsoft.com/office/officeart/2005/8/layout/vProcess5"/>
    <dgm:cxn modelId="{B5A2A214-BC24-4FEA-9425-CF5BB04AAE62}" type="presParOf" srcId="{8C15A805-AD59-439D-A400-4DD1A8A3C18A}" destId="{02ABF9F0-F58D-4814-8A34-E420A48FA07A}" srcOrd="3" destOrd="0" presId="urn:microsoft.com/office/officeart/2005/8/layout/vProcess5"/>
    <dgm:cxn modelId="{8AB4554F-A3C8-4BD7-9EF0-E776C0DB9701}" type="presParOf" srcId="{8C15A805-AD59-439D-A400-4DD1A8A3C18A}" destId="{FD6A4430-90CA-43D3-BDEA-5DF2CF219E2B}" srcOrd="4" destOrd="0" presId="urn:microsoft.com/office/officeart/2005/8/layout/vProcess5"/>
    <dgm:cxn modelId="{07C1894A-473A-4D7D-A949-53919AB6BA3A}" type="presParOf" srcId="{8C15A805-AD59-439D-A400-4DD1A8A3C18A}" destId="{19351E6A-40D9-4CE1-BE61-D6E735E2A8A1}" srcOrd="5" destOrd="0" presId="urn:microsoft.com/office/officeart/2005/8/layout/vProcess5"/>
    <dgm:cxn modelId="{6112533E-9598-4ACE-A4A5-3B4EAE71BDF6}" type="presParOf" srcId="{8C15A805-AD59-439D-A400-4DD1A8A3C18A}" destId="{2BB6DE87-7A78-4B6B-AE6D-014C3B37149B}" srcOrd="6" destOrd="0" presId="urn:microsoft.com/office/officeart/2005/8/layout/vProcess5"/>
    <dgm:cxn modelId="{F8DC6D62-990D-4EFB-A0AF-F2819178D23D}" type="presParOf" srcId="{8C15A805-AD59-439D-A400-4DD1A8A3C18A}" destId="{64595749-418B-4B86-A58C-7DD470033B6A}" srcOrd="7" destOrd="0" presId="urn:microsoft.com/office/officeart/2005/8/layout/vProcess5"/>
    <dgm:cxn modelId="{3353AD80-FA49-4709-AE45-D21E2EED4280}" type="presParOf" srcId="{8C15A805-AD59-439D-A400-4DD1A8A3C18A}" destId="{97E01211-74DE-4628-B5FE-4059F00238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14676C0-DF0F-4AE3-8907-FAE66B8C05DC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D3588A4C-57B7-4429-A0FD-67B8879FF467}">
      <dgm:prSet phldrT="[Testo]"/>
      <dgm:spPr/>
      <dgm:t>
        <a:bodyPr/>
        <a:lstStyle/>
        <a:p>
          <a:r>
            <a:rPr lang="it-CH" dirty="0"/>
            <a:t>Traffico di droga</a:t>
          </a:r>
        </a:p>
      </dgm:t>
    </dgm:pt>
    <dgm:pt modelId="{085144EF-816E-4B08-8B9F-CC5E326BF6A8}" type="parTrans" cxnId="{4262314D-3C33-4B0C-B46E-23A05F858F4D}">
      <dgm:prSet/>
      <dgm:spPr/>
      <dgm:t>
        <a:bodyPr/>
        <a:lstStyle/>
        <a:p>
          <a:endParaRPr lang="it-CH"/>
        </a:p>
      </dgm:t>
    </dgm:pt>
    <dgm:pt modelId="{66176287-F01E-495E-9F88-6F4FCE6E41D9}" type="sibTrans" cxnId="{4262314D-3C33-4B0C-B46E-23A05F858F4D}">
      <dgm:prSet/>
      <dgm:spPr/>
      <dgm:t>
        <a:bodyPr/>
        <a:lstStyle/>
        <a:p>
          <a:endParaRPr lang="it-CH"/>
        </a:p>
      </dgm:t>
    </dgm:pt>
    <dgm:pt modelId="{84C0ECDF-BAC0-4A83-9F5A-2AD67B93121C}">
      <dgm:prSet phldrT="[Testo]"/>
      <dgm:spPr/>
      <dgm:t>
        <a:bodyPr/>
        <a:lstStyle/>
        <a:p>
          <a:r>
            <a:rPr lang="it-CH" dirty="0"/>
            <a:t>Estorsione e furti</a:t>
          </a:r>
        </a:p>
      </dgm:t>
    </dgm:pt>
    <dgm:pt modelId="{60B05CCB-A99D-4653-A9A9-1CAA419D59E1}" type="parTrans" cxnId="{1C12231D-17FA-46E2-B3CF-DBCB9533C254}">
      <dgm:prSet/>
      <dgm:spPr/>
      <dgm:t>
        <a:bodyPr/>
        <a:lstStyle/>
        <a:p>
          <a:endParaRPr lang="it-CH"/>
        </a:p>
      </dgm:t>
    </dgm:pt>
    <dgm:pt modelId="{1291EBC6-86A4-471F-8807-4FBA1A9E1089}" type="sibTrans" cxnId="{1C12231D-17FA-46E2-B3CF-DBCB9533C254}">
      <dgm:prSet/>
      <dgm:spPr/>
      <dgm:t>
        <a:bodyPr/>
        <a:lstStyle/>
        <a:p>
          <a:endParaRPr lang="it-CH"/>
        </a:p>
      </dgm:t>
    </dgm:pt>
    <dgm:pt modelId="{79C0B665-73AB-4566-9968-B0A937CC1744}">
      <dgm:prSet phldrT="[Testo]"/>
      <dgm:spPr/>
      <dgm:t>
        <a:bodyPr/>
        <a:lstStyle/>
        <a:p>
          <a:r>
            <a:rPr lang="it-CH" dirty="0"/>
            <a:t>Prostituzione e omicidi</a:t>
          </a:r>
        </a:p>
      </dgm:t>
    </dgm:pt>
    <dgm:pt modelId="{4DD7C110-7D77-41B4-ADF5-05CB3EEAAB94}" type="parTrans" cxnId="{0CC0FA6E-5ED1-4656-8987-426F53A1F521}">
      <dgm:prSet/>
      <dgm:spPr/>
      <dgm:t>
        <a:bodyPr/>
        <a:lstStyle/>
        <a:p>
          <a:endParaRPr lang="it-CH"/>
        </a:p>
      </dgm:t>
    </dgm:pt>
    <dgm:pt modelId="{36EA40AD-1FC2-4114-86F1-009B742D53C1}" type="sibTrans" cxnId="{0CC0FA6E-5ED1-4656-8987-426F53A1F521}">
      <dgm:prSet/>
      <dgm:spPr/>
      <dgm:t>
        <a:bodyPr/>
        <a:lstStyle/>
        <a:p>
          <a:endParaRPr lang="it-CH"/>
        </a:p>
      </dgm:t>
    </dgm:pt>
    <dgm:pt modelId="{0AC57244-D987-407A-B994-B98B3028F001}" type="pres">
      <dgm:prSet presAssocID="{D14676C0-DF0F-4AE3-8907-FAE66B8C05DC}" presName="outerComposite" presStyleCnt="0">
        <dgm:presLayoutVars>
          <dgm:chMax val="5"/>
          <dgm:dir/>
          <dgm:resizeHandles val="exact"/>
        </dgm:presLayoutVars>
      </dgm:prSet>
      <dgm:spPr/>
    </dgm:pt>
    <dgm:pt modelId="{A6B796AE-A427-42F5-BDBB-D1F9019BE401}" type="pres">
      <dgm:prSet presAssocID="{D14676C0-DF0F-4AE3-8907-FAE66B8C05DC}" presName="dummyMaxCanvas" presStyleCnt="0">
        <dgm:presLayoutVars/>
      </dgm:prSet>
      <dgm:spPr/>
    </dgm:pt>
    <dgm:pt modelId="{E999BE5C-9DB9-4848-8465-F4040EC08167}" type="pres">
      <dgm:prSet presAssocID="{D14676C0-DF0F-4AE3-8907-FAE66B8C05DC}" presName="ThreeNodes_1" presStyleLbl="node1" presStyleIdx="0" presStyleCnt="3">
        <dgm:presLayoutVars>
          <dgm:bulletEnabled val="1"/>
        </dgm:presLayoutVars>
      </dgm:prSet>
      <dgm:spPr/>
    </dgm:pt>
    <dgm:pt modelId="{EAF77F00-0B7A-47AE-8039-9BFAEBFE888A}" type="pres">
      <dgm:prSet presAssocID="{D14676C0-DF0F-4AE3-8907-FAE66B8C05DC}" presName="ThreeNodes_2" presStyleLbl="node1" presStyleIdx="1" presStyleCnt="3">
        <dgm:presLayoutVars>
          <dgm:bulletEnabled val="1"/>
        </dgm:presLayoutVars>
      </dgm:prSet>
      <dgm:spPr/>
    </dgm:pt>
    <dgm:pt modelId="{2B41FB9B-0F87-4037-BBFD-FCD321B19B4E}" type="pres">
      <dgm:prSet presAssocID="{D14676C0-DF0F-4AE3-8907-FAE66B8C05DC}" presName="ThreeNodes_3" presStyleLbl="node1" presStyleIdx="2" presStyleCnt="3">
        <dgm:presLayoutVars>
          <dgm:bulletEnabled val="1"/>
        </dgm:presLayoutVars>
      </dgm:prSet>
      <dgm:spPr/>
    </dgm:pt>
    <dgm:pt modelId="{F82A4F4E-EBFC-485C-9551-FE4C326DBDE4}" type="pres">
      <dgm:prSet presAssocID="{D14676C0-DF0F-4AE3-8907-FAE66B8C05DC}" presName="ThreeConn_1-2" presStyleLbl="fgAccFollowNode1" presStyleIdx="0" presStyleCnt="2">
        <dgm:presLayoutVars>
          <dgm:bulletEnabled val="1"/>
        </dgm:presLayoutVars>
      </dgm:prSet>
      <dgm:spPr/>
    </dgm:pt>
    <dgm:pt modelId="{65FF06A3-EBBC-4234-986B-5C61F38DF085}" type="pres">
      <dgm:prSet presAssocID="{D14676C0-DF0F-4AE3-8907-FAE66B8C05DC}" presName="ThreeConn_2-3" presStyleLbl="fgAccFollowNode1" presStyleIdx="1" presStyleCnt="2">
        <dgm:presLayoutVars>
          <dgm:bulletEnabled val="1"/>
        </dgm:presLayoutVars>
      </dgm:prSet>
      <dgm:spPr/>
    </dgm:pt>
    <dgm:pt modelId="{90C1F7D1-266B-4BE9-8D86-FF58A565B292}" type="pres">
      <dgm:prSet presAssocID="{D14676C0-DF0F-4AE3-8907-FAE66B8C05DC}" presName="ThreeNodes_1_text" presStyleLbl="node1" presStyleIdx="2" presStyleCnt="3">
        <dgm:presLayoutVars>
          <dgm:bulletEnabled val="1"/>
        </dgm:presLayoutVars>
      </dgm:prSet>
      <dgm:spPr/>
    </dgm:pt>
    <dgm:pt modelId="{16A6D70E-CE0D-43D6-A0A8-0210A1CBE8F4}" type="pres">
      <dgm:prSet presAssocID="{D14676C0-DF0F-4AE3-8907-FAE66B8C05DC}" presName="ThreeNodes_2_text" presStyleLbl="node1" presStyleIdx="2" presStyleCnt="3">
        <dgm:presLayoutVars>
          <dgm:bulletEnabled val="1"/>
        </dgm:presLayoutVars>
      </dgm:prSet>
      <dgm:spPr/>
    </dgm:pt>
    <dgm:pt modelId="{70ED9CCE-60CA-4BD2-BF39-A905C912D7B0}" type="pres">
      <dgm:prSet presAssocID="{D14676C0-DF0F-4AE3-8907-FAE66B8C05D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12231D-17FA-46E2-B3CF-DBCB9533C254}" srcId="{D14676C0-DF0F-4AE3-8907-FAE66B8C05DC}" destId="{84C0ECDF-BAC0-4A83-9F5A-2AD67B93121C}" srcOrd="1" destOrd="0" parTransId="{60B05CCB-A99D-4653-A9A9-1CAA419D59E1}" sibTransId="{1291EBC6-86A4-471F-8807-4FBA1A9E1089}"/>
    <dgm:cxn modelId="{22875F30-7B92-4FAF-9B1E-B74F534B4890}" type="presOf" srcId="{D3588A4C-57B7-4429-A0FD-67B8879FF467}" destId="{90C1F7D1-266B-4BE9-8D86-FF58A565B292}" srcOrd="1" destOrd="0" presId="urn:microsoft.com/office/officeart/2005/8/layout/vProcess5"/>
    <dgm:cxn modelId="{4262314D-3C33-4B0C-B46E-23A05F858F4D}" srcId="{D14676C0-DF0F-4AE3-8907-FAE66B8C05DC}" destId="{D3588A4C-57B7-4429-A0FD-67B8879FF467}" srcOrd="0" destOrd="0" parTransId="{085144EF-816E-4B08-8B9F-CC5E326BF6A8}" sibTransId="{66176287-F01E-495E-9F88-6F4FCE6E41D9}"/>
    <dgm:cxn modelId="{95DDD352-8F81-4956-BE66-5BB96B528C1D}" type="presOf" srcId="{D14676C0-DF0F-4AE3-8907-FAE66B8C05DC}" destId="{0AC57244-D987-407A-B994-B98B3028F001}" srcOrd="0" destOrd="0" presId="urn:microsoft.com/office/officeart/2005/8/layout/vProcess5"/>
    <dgm:cxn modelId="{0CC0FA6E-5ED1-4656-8987-426F53A1F521}" srcId="{D14676C0-DF0F-4AE3-8907-FAE66B8C05DC}" destId="{79C0B665-73AB-4566-9968-B0A937CC1744}" srcOrd="2" destOrd="0" parTransId="{4DD7C110-7D77-41B4-ADF5-05CB3EEAAB94}" sibTransId="{36EA40AD-1FC2-4114-86F1-009B742D53C1}"/>
    <dgm:cxn modelId="{CBC74D76-1185-4455-890D-7433179551EC}" type="presOf" srcId="{66176287-F01E-495E-9F88-6F4FCE6E41D9}" destId="{F82A4F4E-EBFC-485C-9551-FE4C326DBDE4}" srcOrd="0" destOrd="0" presId="urn:microsoft.com/office/officeart/2005/8/layout/vProcess5"/>
    <dgm:cxn modelId="{1B6DDB79-FD7C-4530-B33D-3491CD4CD474}" type="presOf" srcId="{84C0ECDF-BAC0-4A83-9F5A-2AD67B93121C}" destId="{16A6D70E-CE0D-43D6-A0A8-0210A1CBE8F4}" srcOrd="1" destOrd="0" presId="urn:microsoft.com/office/officeart/2005/8/layout/vProcess5"/>
    <dgm:cxn modelId="{F334427B-E0EC-448B-B82E-4606BE0FE89D}" type="presOf" srcId="{84C0ECDF-BAC0-4A83-9F5A-2AD67B93121C}" destId="{EAF77F00-0B7A-47AE-8039-9BFAEBFE888A}" srcOrd="0" destOrd="0" presId="urn:microsoft.com/office/officeart/2005/8/layout/vProcess5"/>
    <dgm:cxn modelId="{11F918A2-66B2-4814-B9FD-E261ACFBD7A5}" type="presOf" srcId="{79C0B665-73AB-4566-9968-B0A937CC1744}" destId="{2B41FB9B-0F87-4037-BBFD-FCD321B19B4E}" srcOrd="0" destOrd="0" presId="urn:microsoft.com/office/officeart/2005/8/layout/vProcess5"/>
    <dgm:cxn modelId="{3A23C2A3-4036-47A0-BD9A-3D27686DDC09}" type="presOf" srcId="{79C0B665-73AB-4566-9968-B0A937CC1744}" destId="{70ED9CCE-60CA-4BD2-BF39-A905C912D7B0}" srcOrd="1" destOrd="0" presId="urn:microsoft.com/office/officeart/2005/8/layout/vProcess5"/>
    <dgm:cxn modelId="{9C0954C2-EE22-4F4E-841B-C4B421085C15}" type="presOf" srcId="{1291EBC6-86A4-471F-8807-4FBA1A9E1089}" destId="{65FF06A3-EBBC-4234-986B-5C61F38DF085}" srcOrd="0" destOrd="0" presId="urn:microsoft.com/office/officeart/2005/8/layout/vProcess5"/>
    <dgm:cxn modelId="{3FF93FD4-94D4-4E11-AA5E-48F3FCA9080D}" type="presOf" srcId="{D3588A4C-57B7-4429-A0FD-67B8879FF467}" destId="{E999BE5C-9DB9-4848-8465-F4040EC08167}" srcOrd="0" destOrd="0" presId="urn:microsoft.com/office/officeart/2005/8/layout/vProcess5"/>
    <dgm:cxn modelId="{5EE0D591-3388-4AC7-9609-807E89EBED52}" type="presParOf" srcId="{0AC57244-D987-407A-B994-B98B3028F001}" destId="{A6B796AE-A427-42F5-BDBB-D1F9019BE401}" srcOrd="0" destOrd="0" presId="urn:microsoft.com/office/officeart/2005/8/layout/vProcess5"/>
    <dgm:cxn modelId="{7D6B7B70-489B-4F80-B651-F4B816F8CD16}" type="presParOf" srcId="{0AC57244-D987-407A-B994-B98B3028F001}" destId="{E999BE5C-9DB9-4848-8465-F4040EC08167}" srcOrd="1" destOrd="0" presId="urn:microsoft.com/office/officeart/2005/8/layout/vProcess5"/>
    <dgm:cxn modelId="{F154488E-A5EC-4398-968D-885F05E29599}" type="presParOf" srcId="{0AC57244-D987-407A-B994-B98B3028F001}" destId="{EAF77F00-0B7A-47AE-8039-9BFAEBFE888A}" srcOrd="2" destOrd="0" presId="urn:microsoft.com/office/officeart/2005/8/layout/vProcess5"/>
    <dgm:cxn modelId="{99014CAD-613B-4A7F-922E-24970376A0A4}" type="presParOf" srcId="{0AC57244-D987-407A-B994-B98B3028F001}" destId="{2B41FB9B-0F87-4037-BBFD-FCD321B19B4E}" srcOrd="3" destOrd="0" presId="urn:microsoft.com/office/officeart/2005/8/layout/vProcess5"/>
    <dgm:cxn modelId="{0418B439-08B9-411C-9B17-FB5E25644123}" type="presParOf" srcId="{0AC57244-D987-407A-B994-B98B3028F001}" destId="{F82A4F4E-EBFC-485C-9551-FE4C326DBDE4}" srcOrd="4" destOrd="0" presId="urn:microsoft.com/office/officeart/2005/8/layout/vProcess5"/>
    <dgm:cxn modelId="{DC20CB8D-F2F8-428D-816E-B0956A245F86}" type="presParOf" srcId="{0AC57244-D987-407A-B994-B98B3028F001}" destId="{65FF06A3-EBBC-4234-986B-5C61F38DF085}" srcOrd="5" destOrd="0" presId="urn:microsoft.com/office/officeart/2005/8/layout/vProcess5"/>
    <dgm:cxn modelId="{D2BAF7F3-FD76-4BF5-A9F5-80476BB17BBA}" type="presParOf" srcId="{0AC57244-D987-407A-B994-B98B3028F001}" destId="{90C1F7D1-266B-4BE9-8D86-FF58A565B292}" srcOrd="6" destOrd="0" presId="urn:microsoft.com/office/officeart/2005/8/layout/vProcess5"/>
    <dgm:cxn modelId="{895AD1C3-9223-4A39-A2D2-1C72FD15E903}" type="presParOf" srcId="{0AC57244-D987-407A-B994-B98B3028F001}" destId="{16A6D70E-CE0D-43D6-A0A8-0210A1CBE8F4}" srcOrd="7" destOrd="0" presId="urn:microsoft.com/office/officeart/2005/8/layout/vProcess5"/>
    <dgm:cxn modelId="{85E53D92-CAC4-49E5-816D-91FC551EA831}" type="presParOf" srcId="{0AC57244-D987-407A-B994-B98B3028F001}" destId="{70ED9CCE-60CA-4BD2-BF39-A905C912D7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04BE1-9657-47C0-A9B6-6DB78579E7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67B32CE5-FF8A-4094-9D85-BF26EF4CCEA8}">
      <dgm:prSet phldrT="[Testo]" custT="1"/>
      <dgm:spPr/>
      <dgm:t>
        <a:bodyPr/>
        <a:lstStyle/>
        <a:p>
          <a:endParaRPr lang="it-CH" sz="1800" dirty="0"/>
        </a:p>
      </dgm:t>
    </dgm:pt>
    <dgm:pt modelId="{F6FB1465-795C-4CE6-8397-21E8F67E31C8}" type="parTrans" cxnId="{B6DE0568-56CA-420C-9EA3-04407DA28617}">
      <dgm:prSet/>
      <dgm:spPr/>
      <dgm:t>
        <a:bodyPr/>
        <a:lstStyle/>
        <a:p>
          <a:endParaRPr lang="it-CH"/>
        </a:p>
      </dgm:t>
    </dgm:pt>
    <dgm:pt modelId="{C8C84DA8-B146-45EA-83B9-E55A0D63EF64}" type="sibTrans" cxnId="{B6DE0568-56CA-420C-9EA3-04407DA28617}">
      <dgm:prSet/>
      <dgm:spPr/>
      <dgm:t>
        <a:bodyPr/>
        <a:lstStyle/>
        <a:p>
          <a:endParaRPr lang="it-CH"/>
        </a:p>
      </dgm:t>
    </dgm:pt>
    <dgm:pt modelId="{429F1554-170D-442F-A5B9-4E1003D59A7B}">
      <dgm:prSet phldrT="[Testo]"/>
      <dgm:spPr/>
      <dgm:t>
        <a:bodyPr/>
        <a:lstStyle/>
        <a:p>
          <a:r>
            <a:rPr lang="it-CH" sz="3600" dirty="0"/>
            <a:t>Le gang americane nascono negli anni 1960</a:t>
          </a:r>
        </a:p>
      </dgm:t>
    </dgm:pt>
    <dgm:pt modelId="{1587A79E-A64D-47C3-820D-7BD002C6CB77}" type="parTrans" cxnId="{8E0D2212-0194-47BD-BB2E-703778B11ECA}">
      <dgm:prSet/>
      <dgm:spPr/>
      <dgm:t>
        <a:bodyPr/>
        <a:lstStyle/>
        <a:p>
          <a:endParaRPr lang="it-CH"/>
        </a:p>
      </dgm:t>
    </dgm:pt>
    <dgm:pt modelId="{3B365307-DBCD-431A-B620-1110A4E4B194}" type="sibTrans" cxnId="{8E0D2212-0194-47BD-BB2E-703778B11ECA}">
      <dgm:prSet/>
      <dgm:spPr/>
      <dgm:t>
        <a:bodyPr/>
        <a:lstStyle/>
        <a:p>
          <a:endParaRPr lang="it-CH"/>
        </a:p>
      </dgm:t>
    </dgm:pt>
    <dgm:pt modelId="{A3D5F98E-2F3C-402D-9BD5-5B6277624D21}">
      <dgm:prSet phldrT="[Testo]" custT="1"/>
      <dgm:spPr/>
      <dgm:t>
        <a:bodyPr/>
        <a:lstStyle/>
        <a:p>
          <a:endParaRPr lang="it-CH" sz="1800" dirty="0"/>
        </a:p>
      </dgm:t>
    </dgm:pt>
    <dgm:pt modelId="{DB538EC9-1407-4F49-913A-F80CBDF6735A}" type="parTrans" cxnId="{710F07BD-60AA-4514-A749-6F0C7918A3CE}">
      <dgm:prSet/>
      <dgm:spPr/>
      <dgm:t>
        <a:bodyPr/>
        <a:lstStyle/>
        <a:p>
          <a:endParaRPr lang="it-CH"/>
        </a:p>
      </dgm:t>
    </dgm:pt>
    <dgm:pt modelId="{C54BCBB4-4BAF-4979-B622-974876909A0C}" type="sibTrans" cxnId="{710F07BD-60AA-4514-A749-6F0C7918A3CE}">
      <dgm:prSet/>
      <dgm:spPr/>
      <dgm:t>
        <a:bodyPr/>
        <a:lstStyle/>
        <a:p>
          <a:endParaRPr lang="it-CH"/>
        </a:p>
      </dgm:t>
    </dgm:pt>
    <dgm:pt modelId="{7D894E5B-A6A7-485E-B80D-07777D8350BD}">
      <dgm:prSet phldrT="[Testo]"/>
      <dgm:spPr/>
      <dgm:t>
        <a:bodyPr/>
        <a:lstStyle/>
        <a:p>
          <a:r>
            <a:rPr lang="it-CH" sz="600" dirty="0"/>
            <a:t>A Los Angeles - USA</a:t>
          </a:r>
        </a:p>
      </dgm:t>
    </dgm:pt>
    <dgm:pt modelId="{CE60BDAB-D498-4F30-833A-69264CAC611E}" type="parTrans" cxnId="{3035E34C-F39D-497B-88E3-06BA90289C7C}">
      <dgm:prSet/>
      <dgm:spPr/>
      <dgm:t>
        <a:bodyPr/>
        <a:lstStyle/>
        <a:p>
          <a:endParaRPr lang="it-CH"/>
        </a:p>
      </dgm:t>
    </dgm:pt>
    <dgm:pt modelId="{660E74A3-CAC0-4595-9091-CA1CAEF2DF9B}" type="sibTrans" cxnId="{3035E34C-F39D-497B-88E3-06BA90289C7C}">
      <dgm:prSet/>
      <dgm:spPr/>
      <dgm:t>
        <a:bodyPr/>
        <a:lstStyle/>
        <a:p>
          <a:endParaRPr lang="it-CH"/>
        </a:p>
      </dgm:t>
    </dgm:pt>
    <dgm:pt modelId="{D934A0E4-182B-47C4-8476-2A8271D5CC69}">
      <dgm:prSet phldrT="[Testo]" custT="1"/>
      <dgm:spPr/>
      <dgm:t>
        <a:bodyPr/>
        <a:lstStyle/>
        <a:p>
          <a:endParaRPr lang="it-CH" sz="1800" dirty="0"/>
        </a:p>
      </dgm:t>
    </dgm:pt>
    <dgm:pt modelId="{21C6E9B3-1706-4258-8FBC-D51C64193C64}" type="parTrans" cxnId="{C6F28F14-B73F-4161-A816-7CD7A548EE90}">
      <dgm:prSet/>
      <dgm:spPr/>
      <dgm:t>
        <a:bodyPr/>
        <a:lstStyle/>
        <a:p>
          <a:endParaRPr lang="it-CH"/>
        </a:p>
      </dgm:t>
    </dgm:pt>
    <dgm:pt modelId="{61C0AB5D-4BED-40CB-AA65-ADBB5D86196C}" type="sibTrans" cxnId="{C6F28F14-B73F-4161-A816-7CD7A548EE90}">
      <dgm:prSet/>
      <dgm:spPr/>
      <dgm:t>
        <a:bodyPr/>
        <a:lstStyle/>
        <a:p>
          <a:endParaRPr lang="it-CH"/>
        </a:p>
      </dgm:t>
    </dgm:pt>
    <dgm:pt modelId="{22677F07-2D99-4180-9494-4DBECC032B4C}">
      <dgm:prSet phldrT="[Testo]"/>
      <dgm:spPr/>
      <dgm:t>
        <a:bodyPr/>
        <a:lstStyle/>
        <a:p>
          <a:r>
            <a:rPr lang="it-CH" sz="600" dirty="0"/>
            <a:t>Poi si diffondono in  Canada, Brasile, Madagascar, Sud Africa, Giamaica, Haiti…ed altri paesi</a:t>
          </a:r>
        </a:p>
      </dgm:t>
    </dgm:pt>
    <dgm:pt modelId="{7BE07C5D-29C5-4082-95B8-DC60061120A2}" type="parTrans" cxnId="{9D6A5633-2030-45CE-959F-B9B4474925C9}">
      <dgm:prSet/>
      <dgm:spPr/>
      <dgm:t>
        <a:bodyPr/>
        <a:lstStyle/>
        <a:p>
          <a:endParaRPr lang="it-CH"/>
        </a:p>
      </dgm:t>
    </dgm:pt>
    <dgm:pt modelId="{9D93B99A-9A59-4CE5-BF93-898FBFFC5F30}" type="sibTrans" cxnId="{9D6A5633-2030-45CE-959F-B9B4474925C9}">
      <dgm:prSet/>
      <dgm:spPr/>
      <dgm:t>
        <a:bodyPr/>
        <a:lstStyle/>
        <a:p>
          <a:endParaRPr lang="it-CH"/>
        </a:p>
      </dgm:t>
    </dgm:pt>
    <dgm:pt modelId="{38844714-717C-4F57-A21D-1FDCE59215D1}">
      <dgm:prSet/>
      <dgm:spPr/>
      <dgm:t>
        <a:bodyPr/>
        <a:lstStyle/>
        <a:p>
          <a:endParaRPr lang="it-CH" dirty="0"/>
        </a:p>
      </dgm:t>
    </dgm:pt>
    <dgm:pt modelId="{BABDC9BE-7F93-4359-A187-6068CAA54A50}" type="parTrans" cxnId="{95B246B0-77BF-4C83-B022-2BAA53D15CAA}">
      <dgm:prSet/>
      <dgm:spPr/>
      <dgm:t>
        <a:bodyPr/>
        <a:lstStyle/>
        <a:p>
          <a:endParaRPr lang="it-CH"/>
        </a:p>
      </dgm:t>
    </dgm:pt>
    <dgm:pt modelId="{A3045F30-3024-4E4C-9457-40D95E11C7F3}" type="sibTrans" cxnId="{95B246B0-77BF-4C83-B022-2BAA53D15CAA}">
      <dgm:prSet/>
      <dgm:spPr/>
      <dgm:t>
        <a:bodyPr/>
        <a:lstStyle/>
        <a:p>
          <a:endParaRPr lang="it-CH"/>
        </a:p>
      </dgm:t>
    </dgm:pt>
    <dgm:pt modelId="{9526BD6D-800E-471F-91E5-2B855116880C}" type="pres">
      <dgm:prSet presAssocID="{6ED04BE1-9657-47C0-A9B6-6DB78579E71E}" presName="vert0" presStyleCnt="0">
        <dgm:presLayoutVars>
          <dgm:dir/>
          <dgm:animOne val="branch"/>
          <dgm:animLvl val="lvl"/>
        </dgm:presLayoutVars>
      </dgm:prSet>
      <dgm:spPr/>
    </dgm:pt>
    <dgm:pt modelId="{7157D7BE-EEF0-4AE8-92AF-DAD29D128097}" type="pres">
      <dgm:prSet presAssocID="{67B32CE5-FF8A-4094-9D85-BF26EF4CCEA8}" presName="thickLine" presStyleLbl="alignNode1" presStyleIdx="0" presStyleCnt="4"/>
      <dgm:spPr/>
    </dgm:pt>
    <dgm:pt modelId="{808141C5-1685-46A6-9E1D-D22C5F39B900}" type="pres">
      <dgm:prSet presAssocID="{67B32CE5-FF8A-4094-9D85-BF26EF4CCEA8}" presName="horz1" presStyleCnt="0"/>
      <dgm:spPr/>
    </dgm:pt>
    <dgm:pt modelId="{21534813-67C3-496E-968A-8C4EBE4B67B4}" type="pres">
      <dgm:prSet presAssocID="{67B32CE5-FF8A-4094-9D85-BF26EF4CCEA8}" presName="tx1" presStyleLbl="revTx" presStyleIdx="0" presStyleCnt="7"/>
      <dgm:spPr/>
    </dgm:pt>
    <dgm:pt modelId="{F6715831-42F9-4B89-A21B-32690ECB336C}" type="pres">
      <dgm:prSet presAssocID="{67B32CE5-FF8A-4094-9D85-BF26EF4CCEA8}" presName="vert1" presStyleCnt="0"/>
      <dgm:spPr/>
    </dgm:pt>
    <dgm:pt modelId="{FAE2589D-8B2C-4000-A726-27D427EB5BD6}" type="pres">
      <dgm:prSet presAssocID="{429F1554-170D-442F-A5B9-4E1003D59A7B}" presName="vertSpace2a" presStyleCnt="0"/>
      <dgm:spPr/>
    </dgm:pt>
    <dgm:pt modelId="{D07B803A-C252-44F4-96FD-C73B45C16284}" type="pres">
      <dgm:prSet presAssocID="{429F1554-170D-442F-A5B9-4E1003D59A7B}" presName="horz2" presStyleCnt="0"/>
      <dgm:spPr/>
    </dgm:pt>
    <dgm:pt modelId="{CC8C3D02-53C9-4F08-9A85-25F948C26EEC}" type="pres">
      <dgm:prSet presAssocID="{429F1554-170D-442F-A5B9-4E1003D59A7B}" presName="horzSpace2" presStyleCnt="0"/>
      <dgm:spPr/>
    </dgm:pt>
    <dgm:pt modelId="{0D11D9FB-B721-4A06-9018-0837DC5D2D5F}" type="pres">
      <dgm:prSet presAssocID="{429F1554-170D-442F-A5B9-4E1003D59A7B}" presName="tx2" presStyleLbl="revTx" presStyleIdx="1" presStyleCnt="7"/>
      <dgm:spPr/>
    </dgm:pt>
    <dgm:pt modelId="{AFDBBD87-F311-4F0F-955C-16BD243DFE54}" type="pres">
      <dgm:prSet presAssocID="{429F1554-170D-442F-A5B9-4E1003D59A7B}" presName="vert2" presStyleCnt="0"/>
      <dgm:spPr/>
    </dgm:pt>
    <dgm:pt modelId="{1805A993-7901-487C-87E4-FC588C4597A1}" type="pres">
      <dgm:prSet presAssocID="{429F1554-170D-442F-A5B9-4E1003D59A7B}" presName="thinLine2b" presStyleLbl="callout" presStyleIdx="0" presStyleCnt="3"/>
      <dgm:spPr/>
    </dgm:pt>
    <dgm:pt modelId="{DA7BD2F7-4EF1-4C96-9D35-11204C7A8ECD}" type="pres">
      <dgm:prSet presAssocID="{429F1554-170D-442F-A5B9-4E1003D59A7B}" presName="vertSpace2b" presStyleCnt="0"/>
      <dgm:spPr/>
    </dgm:pt>
    <dgm:pt modelId="{ABC31946-D5E6-4797-80C2-60552904510C}" type="pres">
      <dgm:prSet presAssocID="{A3D5F98E-2F3C-402D-9BD5-5B6277624D21}" presName="thickLine" presStyleLbl="alignNode1" presStyleIdx="1" presStyleCnt="4"/>
      <dgm:spPr/>
    </dgm:pt>
    <dgm:pt modelId="{F8A4EE80-E002-4D84-BB73-A85DB25DF851}" type="pres">
      <dgm:prSet presAssocID="{A3D5F98E-2F3C-402D-9BD5-5B6277624D21}" presName="horz1" presStyleCnt="0"/>
      <dgm:spPr/>
    </dgm:pt>
    <dgm:pt modelId="{8C489900-69D5-4E95-8C3C-CF659F0B5CFD}" type="pres">
      <dgm:prSet presAssocID="{A3D5F98E-2F3C-402D-9BD5-5B6277624D21}" presName="tx1" presStyleLbl="revTx" presStyleIdx="2" presStyleCnt="7"/>
      <dgm:spPr/>
    </dgm:pt>
    <dgm:pt modelId="{0139A760-F237-4455-9184-23B4EAE75621}" type="pres">
      <dgm:prSet presAssocID="{A3D5F98E-2F3C-402D-9BD5-5B6277624D21}" presName="vert1" presStyleCnt="0"/>
      <dgm:spPr/>
    </dgm:pt>
    <dgm:pt modelId="{B8B89FCB-BDC8-412B-A9E8-131701A161DA}" type="pres">
      <dgm:prSet presAssocID="{7D894E5B-A6A7-485E-B80D-07777D8350BD}" presName="vertSpace2a" presStyleCnt="0"/>
      <dgm:spPr/>
    </dgm:pt>
    <dgm:pt modelId="{E469AF07-3E7B-4261-94C9-8A58D48D7E95}" type="pres">
      <dgm:prSet presAssocID="{7D894E5B-A6A7-485E-B80D-07777D8350BD}" presName="horz2" presStyleCnt="0"/>
      <dgm:spPr/>
    </dgm:pt>
    <dgm:pt modelId="{30E765EC-BCAE-4C89-AF14-05416A2FCE10}" type="pres">
      <dgm:prSet presAssocID="{7D894E5B-A6A7-485E-B80D-07777D8350BD}" presName="horzSpace2" presStyleCnt="0"/>
      <dgm:spPr/>
    </dgm:pt>
    <dgm:pt modelId="{C847E7D1-E7A8-468B-A9A7-BB8E79C0ECF1}" type="pres">
      <dgm:prSet presAssocID="{7D894E5B-A6A7-485E-B80D-07777D8350BD}" presName="tx2" presStyleLbl="revTx" presStyleIdx="3" presStyleCnt="7"/>
      <dgm:spPr/>
    </dgm:pt>
    <dgm:pt modelId="{DEE83791-F467-4B9A-806D-57D89AA2A4C1}" type="pres">
      <dgm:prSet presAssocID="{7D894E5B-A6A7-485E-B80D-07777D8350BD}" presName="vert2" presStyleCnt="0"/>
      <dgm:spPr/>
    </dgm:pt>
    <dgm:pt modelId="{8BB04848-8654-420A-8EC6-12B30B24CDAE}" type="pres">
      <dgm:prSet presAssocID="{7D894E5B-A6A7-485E-B80D-07777D8350BD}" presName="thinLine2b" presStyleLbl="callout" presStyleIdx="1" presStyleCnt="3"/>
      <dgm:spPr/>
    </dgm:pt>
    <dgm:pt modelId="{C961E5A0-BCD2-4498-8021-ABB03A6493DA}" type="pres">
      <dgm:prSet presAssocID="{7D894E5B-A6A7-485E-B80D-07777D8350BD}" presName="vertSpace2b" presStyleCnt="0"/>
      <dgm:spPr/>
    </dgm:pt>
    <dgm:pt modelId="{996C7CE0-7D07-462D-B243-E98A09DCEDF4}" type="pres">
      <dgm:prSet presAssocID="{D934A0E4-182B-47C4-8476-2A8271D5CC69}" presName="thickLine" presStyleLbl="alignNode1" presStyleIdx="2" presStyleCnt="4"/>
      <dgm:spPr/>
    </dgm:pt>
    <dgm:pt modelId="{4B9BF380-4A84-43E4-95BA-17C812803EE3}" type="pres">
      <dgm:prSet presAssocID="{D934A0E4-182B-47C4-8476-2A8271D5CC69}" presName="horz1" presStyleCnt="0"/>
      <dgm:spPr/>
    </dgm:pt>
    <dgm:pt modelId="{CE30A074-896C-4D25-ABAD-31034A3FB58E}" type="pres">
      <dgm:prSet presAssocID="{D934A0E4-182B-47C4-8476-2A8271D5CC69}" presName="tx1" presStyleLbl="revTx" presStyleIdx="4" presStyleCnt="7"/>
      <dgm:spPr/>
    </dgm:pt>
    <dgm:pt modelId="{C2AFD441-DD86-45D8-8BFF-AC0F85238A16}" type="pres">
      <dgm:prSet presAssocID="{D934A0E4-182B-47C4-8476-2A8271D5CC69}" presName="vert1" presStyleCnt="0"/>
      <dgm:spPr/>
    </dgm:pt>
    <dgm:pt modelId="{D835A556-B0F3-48BB-BB72-A8085A9C18B6}" type="pres">
      <dgm:prSet presAssocID="{22677F07-2D99-4180-9494-4DBECC032B4C}" presName="vertSpace2a" presStyleCnt="0"/>
      <dgm:spPr/>
    </dgm:pt>
    <dgm:pt modelId="{D2E7E277-9E65-4605-A680-4C9F73453CCB}" type="pres">
      <dgm:prSet presAssocID="{22677F07-2D99-4180-9494-4DBECC032B4C}" presName="horz2" presStyleCnt="0"/>
      <dgm:spPr/>
    </dgm:pt>
    <dgm:pt modelId="{CA744CAF-94E1-4FF0-837A-0CF33D75DFE1}" type="pres">
      <dgm:prSet presAssocID="{22677F07-2D99-4180-9494-4DBECC032B4C}" presName="horzSpace2" presStyleCnt="0"/>
      <dgm:spPr/>
    </dgm:pt>
    <dgm:pt modelId="{D1F317D8-D2CF-4276-83D2-EB297AE3B672}" type="pres">
      <dgm:prSet presAssocID="{22677F07-2D99-4180-9494-4DBECC032B4C}" presName="tx2" presStyleLbl="revTx" presStyleIdx="5" presStyleCnt="7"/>
      <dgm:spPr/>
    </dgm:pt>
    <dgm:pt modelId="{E9FD1BC1-03EA-4B81-B865-1D4672A1D9BB}" type="pres">
      <dgm:prSet presAssocID="{22677F07-2D99-4180-9494-4DBECC032B4C}" presName="vert2" presStyleCnt="0"/>
      <dgm:spPr/>
    </dgm:pt>
    <dgm:pt modelId="{CBE1A7E9-60F5-4F9E-944A-E9505DDA2890}" type="pres">
      <dgm:prSet presAssocID="{22677F07-2D99-4180-9494-4DBECC032B4C}" presName="thinLine2b" presStyleLbl="callout" presStyleIdx="2" presStyleCnt="3"/>
      <dgm:spPr/>
    </dgm:pt>
    <dgm:pt modelId="{E7DF1342-6527-42C1-ACF5-2F01249AC0A7}" type="pres">
      <dgm:prSet presAssocID="{22677F07-2D99-4180-9494-4DBECC032B4C}" presName="vertSpace2b" presStyleCnt="0"/>
      <dgm:spPr/>
    </dgm:pt>
    <dgm:pt modelId="{7143A92B-4D20-4BEF-B217-F9F7C04137CA}" type="pres">
      <dgm:prSet presAssocID="{38844714-717C-4F57-A21D-1FDCE59215D1}" presName="thickLine" presStyleLbl="alignNode1" presStyleIdx="3" presStyleCnt="4"/>
      <dgm:spPr/>
    </dgm:pt>
    <dgm:pt modelId="{8A00B48D-73FA-4A0C-AFF8-4E96BB356314}" type="pres">
      <dgm:prSet presAssocID="{38844714-717C-4F57-A21D-1FDCE59215D1}" presName="horz1" presStyleCnt="0"/>
      <dgm:spPr/>
    </dgm:pt>
    <dgm:pt modelId="{21B258D1-453A-43E4-90E6-F14CEF3F9E11}" type="pres">
      <dgm:prSet presAssocID="{38844714-717C-4F57-A21D-1FDCE59215D1}" presName="tx1" presStyleLbl="revTx" presStyleIdx="6" presStyleCnt="7"/>
      <dgm:spPr/>
    </dgm:pt>
    <dgm:pt modelId="{9515A9F9-1FC8-4C24-86EF-22C77EE7A0F0}" type="pres">
      <dgm:prSet presAssocID="{38844714-717C-4F57-A21D-1FDCE59215D1}" presName="vert1" presStyleCnt="0"/>
      <dgm:spPr/>
    </dgm:pt>
  </dgm:ptLst>
  <dgm:cxnLst>
    <dgm:cxn modelId="{8E0D2212-0194-47BD-BB2E-703778B11ECA}" srcId="{67B32CE5-FF8A-4094-9D85-BF26EF4CCEA8}" destId="{429F1554-170D-442F-A5B9-4E1003D59A7B}" srcOrd="0" destOrd="0" parTransId="{1587A79E-A64D-47C3-820D-7BD002C6CB77}" sibTransId="{3B365307-DBCD-431A-B620-1110A4E4B194}"/>
    <dgm:cxn modelId="{548CAF12-2B26-423B-BEEF-6B5292F40F90}" type="presOf" srcId="{22677F07-2D99-4180-9494-4DBECC032B4C}" destId="{D1F317D8-D2CF-4276-83D2-EB297AE3B672}" srcOrd="0" destOrd="0" presId="urn:microsoft.com/office/officeart/2008/layout/LinedList"/>
    <dgm:cxn modelId="{C6F28F14-B73F-4161-A816-7CD7A548EE90}" srcId="{6ED04BE1-9657-47C0-A9B6-6DB78579E71E}" destId="{D934A0E4-182B-47C4-8476-2A8271D5CC69}" srcOrd="2" destOrd="0" parTransId="{21C6E9B3-1706-4258-8FBC-D51C64193C64}" sibTransId="{61C0AB5D-4BED-40CB-AA65-ADBB5D86196C}"/>
    <dgm:cxn modelId="{9D6A5633-2030-45CE-959F-B9B4474925C9}" srcId="{D934A0E4-182B-47C4-8476-2A8271D5CC69}" destId="{22677F07-2D99-4180-9494-4DBECC032B4C}" srcOrd="0" destOrd="0" parTransId="{7BE07C5D-29C5-4082-95B8-DC60061120A2}" sibTransId="{9D93B99A-9A59-4CE5-BF93-898FBFFC5F30}"/>
    <dgm:cxn modelId="{3035E34C-F39D-497B-88E3-06BA90289C7C}" srcId="{A3D5F98E-2F3C-402D-9BD5-5B6277624D21}" destId="{7D894E5B-A6A7-485E-B80D-07777D8350BD}" srcOrd="0" destOrd="0" parTransId="{CE60BDAB-D498-4F30-833A-69264CAC611E}" sibTransId="{660E74A3-CAC0-4595-9091-CA1CAEF2DF9B}"/>
    <dgm:cxn modelId="{A0FC6459-01A2-4624-9564-67EF438576B1}" type="presOf" srcId="{6ED04BE1-9657-47C0-A9B6-6DB78579E71E}" destId="{9526BD6D-800E-471F-91E5-2B855116880C}" srcOrd="0" destOrd="0" presId="urn:microsoft.com/office/officeart/2008/layout/LinedList"/>
    <dgm:cxn modelId="{08D9FE5D-841D-44F7-90F7-BBFF711FC13A}" type="presOf" srcId="{38844714-717C-4F57-A21D-1FDCE59215D1}" destId="{21B258D1-453A-43E4-90E6-F14CEF3F9E11}" srcOrd="0" destOrd="0" presId="urn:microsoft.com/office/officeart/2008/layout/LinedList"/>
    <dgm:cxn modelId="{B6DE0568-56CA-420C-9EA3-04407DA28617}" srcId="{6ED04BE1-9657-47C0-A9B6-6DB78579E71E}" destId="{67B32CE5-FF8A-4094-9D85-BF26EF4CCEA8}" srcOrd="0" destOrd="0" parTransId="{F6FB1465-795C-4CE6-8397-21E8F67E31C8}" sibTransId="{C8C84DA8-B146-45EA-83B9-E55A0D63EF64}"/>
    <dgm:cxn modelId="{EF68506A-9DA4-4C79-83CE-FB4CB7883E70}" type="presOf" srcId="{7D894E5B-A6A7-485E-B80D-07777D8350BD}" destId="{C847E7D1-E7A8-468B-A9A7-BB8E79C0ECF1}" srcOrd="0" destOrd="0" presId="urn:microsoft.com/office/officeart/2008/layout/LinedList"/>
    <dgm:cxn modelId="{3914A878-F4D0-4869-BF81-B2820A0BAFB2}" type="presOf" srcId="{429F1554-170D-442F-A5B9-4E1003D59A7B}" destId="{0D11D9FB-B721-4A06-9018-0837DC5D2D5F}" srcOrd="0" destOrd="0" presId="urn:microsoft.com/office/officeart/2008/layout/LinedList"/>
    <dgm:cxn modelId="{91629D8B-2995-40F3-AD32-D33EA919F29F}" type="presOf" srcId="{A3D5F98E-2F3C-402D-9BD5-5B6277624D21}" destId="{8C489900-69D5-4E95-8C3C-CF659F0B5CFD}" srcOrd="0" destOrd="0" presId="urn:microsoft.com/office/officeart/2008/layout/LinedList"/>
    <dgm:cxn modelId="{44AD588E-132D-4CAC-A806-966F100F5605}" type="presOf" srcId="{67B32CE5-FF8A-4094-9D85-BF26EF4CCEA8}" destId="{21534813-67C3-496E-968A-8C4EBE4B67B4}" srcOrd="0" destOrd="0" presId="urn:microsoft.com/office/officeart/2008/layout/LinedList"/>
    <dgm:cxn modelId="{95B246B0-77BF-4C83-B022-2BAA53D15CAA}" srcId="{6ED04BE1-9657-47C0-A9B6-6DB78579E71E}" destId="{38844714-717C-4F57-A21D-1FDCE59215D1}" srcOrd="3" destOrd="0" parTransId="{BABDC9BE-7F93-4359-A187-6068CAA54A50}" sibTransId="{A3045F30-3024-4E4C-9457-40D95E11C7F3}"/>
    <dgm:cxn modelId="{85D2E9B2-0F4B-4C51-8EFF-9AD8727670F8}" type="presOf" srcId="{D934A0E4-182B-47C4-8476-2A8271D5CC69}" destId="{CE30A074-896C-4D25-ABAD-31034A3FB58E}" srcOrd="0" destOrd="0" presId="urn:microsoft.com/office/officeart/2008/layout/LinedList"/>
    <dgm:cxn modelId="{710F07BD-60AA-4514-A749-6F0C7918A3CE}" srcId="{6ED04BE1-9657-47C0-A9B6-6DB78579E71E}" destId="{A3D5F98E-2F3C-402D-9BD5-5B6277624D21}" srcOrd="1" destOrd="0" parTransId="{DB538EC9-1407-4F49-913A-F80CBDF6735A}" sibTransId="{C54BCBB4-4BAF-4979-B622-974876909A0C}"/>
    <dgm:cxn modelId="{B7590AB2-7562-48E9-A864-29F40FDA265D}" type="presParOf" srcId="{9526BD6D-800E-471F-91E5-2B855116880C}" destId="{7157D7BE-EEF0-4AE8-92AF-DAD29D128097}" srcOrd="0" destOrd="0" presId="urn:microsoft.com/office/officeart/2008/layout/LinedList"/>
    <dgm:cxn modelId="{7C199150-2509-4C62-8677-2E63DFC7C4EF}" type="presParOf" srcId="{9526BD6D-800E-471F-91E5-2B855116880C}" destId="{808141C5-1685-46A6-9E1D-D22C5F39B900}" srcOrd="1" destOrd="0" presId="urn:microsoft.com/office/officeart/2008/layout/LinedList"/>
    <dgm:cxn modelId="{42D0AB32-9937-46A3-B9D0-AEDA445AB0C8}" type="presParOf" srcId="{808141C5-1685-46A6-9E1D-D22C5F39B900}" destId="{21534813-67C3-496E-968A-8C4EBE4B67B4}" srcOrd="0" destOrd="0" presId="urn:microsoft.com/office/officeart/2008/layout/LinedList"/>
    <dgm:cxn modelId="{533D2294-3094-44A8-B593-2F3DD87B627B}" type="presParOf" srcId="{808141C5-1685-46A6-9E1D-D22C5F39B900}" destId="{F6715831-42F9-4B89-A21B-32690ECB336C}" srcOrd="1" destOrd="0" presId="urn:microsoft.com/office/officeart/2008/layout/LinedList"/>
    <dgm:cxn modelId="{3C8CB13E-714D-4A3C-B2E5-E30120FAEFD2}" type="presParOf" srcId="{F6715831-42F9-4B89-A21B-32690ECB336C}" destId="{FAE2589D-8B2C-4000-A726-27D427EB5BD6}" srcOrd="0" destOrd="0" presId="urn:microsoft.com/office/officeart/2008/layout/LinedList"/>
    <dgm:cxn modelId="{F7CF4169-5437-47CB-A4F2-98210963C816}" type="presParOf" srcId="{F6715831-42F9-4B89-A21B-32690ECB336C}" destId="{D07B803A-C252-44F4-96FD-C73B45C16284}" srcOrd="1" destOrd="0" presId="urn:microsoft.com/office/officeart/2008/layout/LinedList"/>
    <dgm:cxn modelId="{BA2C72BC-686C-4AB4-A2C9-B0F7FF0CF750}" type="presParOf" srcId="{D07B803A-C252-44F4-96FD-C73B45C16284}" destId="{CC8C3D02-53C9-4F08-9A85-25F948C26EEC}" srcOrd="0" destOrd="0" presId="urn:microsoft.com/office/officeart/2008/layout/LinedList"/>
    <dgm:cxn modelId="{13C91522-511E-4C77-94E3-8F006BF2F6A0}" type="presParOf" srcId="{D07B803A-C252-44F4-96FD-C73B45C16284}" destId="{0D11D9FB-B721-4A06-9018-0837DC5D2D5F}" srcOrd="1" destOrd="0" presId="urn:microsoft.com/office/officeart/2008/layout/LinedList"/>
    <dgm:cxn modelId="{0E4084C2-4CBD-4CFA-AF42-C3AB777D3131}" type="presParOf" srcId="{D07B803A-C252-44F4-96FD-C73B45C16284}" destId="{AFDBBD87-F311-4F0F-955C-16BD243DFE54}" srcOrd="2" destOrd="0" presId="urn:microsoft.com/office/officeart/2008/layout/LinedList"/>
    <dgm:cxn modelId="{EE628D8B-7B2E-4676-943B-F585764F6226}" type="presParOf" srcId="{F6715831-42F9-4B89-A21B-32690ECB336C}" destId="{1805A993-7901-487C-87E4-FC588C4597A1}" srcOrd="2" destOrd="0" presId="urn:microsoft.com/office/officeart/2008/layout/LinedList"/>
    <dgm:cxn modelId="{49EA33AC-3AC8-418B-BCEF-57362B070EDA}" type="presParOf" srcId="{F6715831-42F9-4B89-A21B-32690ECB336C}" destId="{DA7BD2F7-4EF1-4C96-9D35-11204C7A8ECD}" srcOrd="3" destOrd="0" presId="urn:microsoft.com/office/officeart/2008/layout/LinedList"/>
    <dgm:cxn modelId="{414F8DA3-695D-47DD-BEC1-C2F148E3D12E}" type="presParOf" srcId="{9526BD6D-800E-471F-91E5-2B855116880C}" destId="{ABC31946-D5E6-4797-80C2-60552904510C}" srcOrd="2" destOrd="0" presId="urn:microsoft.com/office/officeart/2008/layout/LinedList"/>
    <dgm:cxn modelId="{15A71122-3169-4953-AE9D-819E01DBC9DA}" type="presParOf" srcId="{9526BD6D-800E-471F-91E5-2B855116880C}" destId="{F8A4EE80-E002-4D84-BB73-A85DB25DF851}" srcOrd="3" destOrd="0" presId="urn:microsoft.com/office/officeart/2008/layout/LinedList"/>
    <dgm:cxn modelId="{3AFA5719-9B2E-4629-AB18-7A927FF9FF7E}" type="presParOf" srcId="{F8A4EE80-E002-4D84-BB73-A85DB25DF851}" destId="{8C489900-69D5-4E95-8C3C-CF659F0B5CFD}" srcOrd="0" destOrd="0" presId="urn:microsoft.com/office/officeart/2008/layout/LinedList"/>
    <dgm:cxn modelId="{8B9D4F50-D996-4158-B70F-ED55C5AB3B49}" type="presParOf" srcId="{F8A4EE80-E002-4D84-BB73-A85DB25DF851}" destId="{0139A760-F237-4455-9184-23B4EAE75621}" srcOrd="1" destOrd="0" presId="urn:microsoft.com/office/officeart/2008/layout/LinedList"/>
    <dgm:cxn modelId="{30CAD01C-6328-49F4-93FA-CCB7D6CB8569}" type="presParOf" srcId="{0139A760-F237-4455-9184-23B4EAE75621}" destId="{B8B89FCB-BDC8-412B-A9E8-131701A161DA}" srcOrd="0" destOrd="0" presId="urn:microsoft.com/office/officeart/2008/layout/LinedList"/>
    <dgm:cxn modelId="{56C67787-DEE9-4B1A-BFDC-BB22ACDBCB7A}" type="presParOf" srcId="{0139A760-F237-4455-9184-23B4EAE75621}" destId="{E469AF07-3E7B-4261-94C9-8A58D48D7E95}" srcOrd="1" destOrd="0" presId="urn:microsoft.com/office/officeart/2008/layout/LinedList"/>
    <dgm:cxn modelId="{1478EBA0-05EA-4093-A364-59E9205C8840}" type="presParOf" srcId="{E469AF07-3E7B-4261-94C9-8A58D48D7E95}" destId="{30E765EC-BCAE-4C89-AF14-05416A2FCE10}" srcOrd="0" destOrd="0" presId="urn:microsoft.com/office/officeart/2008/layout/LinedList"/>
    <dgm:cxn modelId="{AC5F6A0A-BF87-49B1-9FF3-979A35C09F3C}" type="presParOf" srcId="{E469AF07-3E7B-4261-94C9-8A58D48D7E95}" destId="{C847E7D1-E7A8-468B-A9A7-BB8E79C0ECF1}" srcOrd="1" destOrd="0" presId="urn:microsoft.com/office/officeart/2008/layout/LinedList"/>
    <dgm:cxn modelId="{CEC0CC79-1DC2-48F1-8E24-CECB94AF7433}" type="presParOf" srcId="{E469AF07-3E7B-4261-94C9-8A58D48D7E95}" destId="{DEE83791-F467-4B9A-806D-57D89AA2A4C1}" srcOrd="2" destOrd="0" presId="urn:microsoft.com/office/officeart/2008/layout/LinedList"/>
    <dgm:cxn modelId="{FAA4DF3F-21C8-4F70-A91D-2F3C663FC51B}" type="presParOf" srcId="{0139A760-F237-4455-9184-23B4EAE75621}" destId="{8BB04848-8654-420A-8EC6-12B30B24CDAE}" srcOrd="2" destOrd="0" presId="urn:microsoft.com/office/officeart/2008/layout/LinedList"/>
    <dgm:cxn modelId="{05539366-5B16-4C19-A165-4FD1AED811E1}" type="presParOf" srcId="{0139A760-F237-4455-9184-23B4EAE75621}" destId="{C961E5A0-BCD2-4498-8021-ABB03A6493DA}" srcOrd="3" destOrd="0" presId="urn:microsoft.com/office/officeart/2008/layout/LinedList"/>
    <dgm:cxn modelId="{B054B524-B0DA-4010-AA78-91748E037080}" type="presParOf" srcId="{9526BD6D-800E-471F-91E5-2B855116880C}" destId="{996C7CE0-7D07-462D-B243-E98A09DCEDF4}" srcOrd="4" destOrd="0" presId="urn:microsoft.com/office/officeart/2008/layout/LinedList"/>
    <dgm:cxn modelId="{A4E5E772-B1AB-4CC9-9249-39C0CF2B38B5}" type="presParOf" srcId="{9526BD6D-800E-471F-91E5-2B855116880C}" destId="{4B9BF380-4A84-43E4-95BA-17C812803EE3}" srcOrd="5" destOrd="0" presId="urn:microsoft.com/office/officeart/2008/layout/LinedList"/>
    <dgm:cxn modelId="{71579AE2-3019-4905-8DEA-AFFD15F800A6}" type="presParOf" srcId="{4B9BF380-4A84-43E4-95BA-17C812803EE3}" destId="{CE30A074-896C-4D25-ABAD-31034A3FB58E}" srcOrd="0" destOrd="0" presId="urn:microsoft.com/office/officeart/2008/layout/LinedList"/>
    <dgm:cxn modelId="{D0EEAEB4-3F26-471B-89F7-E867C846C8DF}" type="presParOf" srcId="{4B9BF380-4A84-43E4-95BA-17C812803EE3}" destId="{C2AFD441-DD86-45D8-8BFF-AC0F85238A16}" srcOrd="1" destOrd="0" presId="urn:microsoft.com/office/officeart/2008/layout/LinedList"/>
    <dgm:cxn modelId="{A5068B20-4FB4-47DF-BE39-F6A790E4AC62}" type="presParOf" srcId="{C2AFD441-DD86-45D8-8BFF-AC0F85238A16}" destId="{D835A556-B0F3-48BB-BB72-A8085A9C18B6}" srcOrd="0" destOrd="0" presId="urn:microsoft.com/office/officeart/2008/layout/LinedList"/>
    <dgm:cxn modelId="{9BADDFCC-49CF-4EFE-9C65-CC5EB145686A}" type="presParOf" srcId="{C2AFD441-DD86-45D8-8BFF-AC0F85238A16}" destId="{D2E7E277-9E65-4605-A680-4C9F73453CCB}" srcOrd="1" destOrd="0" presId="urn:microsoft.com/office/officeart/2008/layout/LinedList"/>
    <dgm:cxn modelId="{B3512C82-7E93-44CD-BF0B-E458F7C5A897}" type="presParOf" srcId="{D2E7E277-9E65-4605-A680-4C9F73453CCB}" destId="{CA744CAF-94E1-4FF0-837A-0CF33D75DFE1}" srcOrd="0" destOrd="0" presId="urn:microsoft.com/office/officeart/2008/layout/LinedList"/>
    <dgm:cxn modelId="{B41DF031-4483-46D2-A25D-1F0453074C4B}" type="presParOf" srcId="{D2E7E277-9E65-4605-A680-4C9F73453CCB}" destId="{D1F317D8-D2CF-4276-83D2-EB297AE3B672}" srcOrd="1" destOrd="0" presId="urn:microsoft.com/office/officeart/2008/layout/LinedList"/>
    <dgm:cxn modelId="{381C1C3B-3079-45E5-9ABE-8FD94920E51A}" type="presParOf" srcId="{D2E7E277-9E65-4605-A680-4C9F73453CCB}" destId="{E9FD1BC1-03EA-4B81-B865-1D4672A1D9BB}" srcOrd="2" destOrd="0" presId="urn:microsoft.com/office/officeart/2008/layout/LinedList"/>
    <dgm:cxn modelId="{8EBF8A18-5B45-4BCE-B8D7-93815897750B}" type="presParOf" srcId="{C2AFD441-DD86-45D8-8BFF-AC0F85238A16}" destId="{CBE1A7E9-60F5-4F9E-944A-E9505DDA2890}" srcOrd="2" destOrd="0" presId="urn:microsoft.com/office/officeart/2008/layout/LinedList"/>
    <dgm:cxn modelId="{D41ACF43-4DC8-4DD8-87A2-00C8980F227E}" type="presParOf" srcId="{C2AFD441-DD86-45D8-8BFF-AC0F85238A16}" destId="{E7DF1342-6527-42C1-ACF5-2F01249AC0A7}" srcOrd="3" destOrd="0" presId="urn:microsoft.com/office/officeart/2008/layout/LinedList"/>
    <dgm:cxn modelId="{CB712514-C04D-4420-AEC3-89D182D1688D}" type="presParOf" srcId="{9526BD6D-800E-471F-91E5-2B855116880C}" destId="{7143A92B-4D20-4BEF-B217-F9F7C04137CA}" srcOrd="6" destOrd="0" presId="urn:microsoft.com/office/officeart/2008/layout/LinedList"/>
    <dgm:cxn modelId="{E99C1DD4-E9E6-418A-AD9E-37D9AAC1A547}" type="presParOf" srcId="{9526BD6D-800E-471F-91E5-2B855116880C}" destId="{8A00B48D-73FA-4A0C-AFF8-4E96BB356314}" srcOrd="7" destOrd="0" presId="urn:microsoft.com/office/officeart/2008/layout/LinedList"/>
    <dgm:cxn modelId="{27CA1446-BD9D-46DF-BB95-C9E9C1ED2F9B}" type="presParOf" srcId="{8A00B48D-73FA-4A0C-AFF8-4E96BB356314}" destId="{21B258D1-453A-43E4-90E6-F14CEF3F9E11}" srcOrd="0" destOrd="0" presId="urn:microsoft.com/office/officeart/2008/layout/LinedList"/>
    <dgm:cxn modelId="{8BA0A67D-2595-48FF-BDC9-359E268AE69B}" type="presParOf" srcId="{8A00B48D-73FA-4A0C-AFF8-4E96BB356314}" destId="{9515A9F9-1FC8-4C24-86EF-22C77EE7A0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67B3CF3-7A16-47CF-BCD6-724B78B0029A}" type="doc">
      <dgm:prSet loTypeId="urn:microsoft.com/office/officeart/2005/8/layout/vProcess5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it-CH"/>
        </a:p>
      </dgm:t>
    </dgm:pt>
    <dgm:pt modelId="{6D1E0EAC-47C0-4CCB-B387-BF18E13E2B29}">
      <dgm:prSet phldrT="[Testo]"/>
      <dgm:spPr/>
      <dgm:t>
        <a:bodyPr/>
        <a:lstStyle/>
        <a:p>
          <a:r>
            <a:rPr lang="it-CH" dirty="0" err="1"/>
            <a:t>Crips</a:t>
          </a:r>
          <a:endParaRPr lang="it-CH" dirty="0"/>
        </a:p>
      </dgm:t>
    </dgm:pt>
    <dgm:pt modelId="{749B62FF-84F6-4426-BDAD-F6BCE6D5D27C}" type="parTrans" cxnId="{E2323F61-A85F-4490-9338-A8529BC51553}">
      <dgm:prSet/>
      <dgm:spPr/>
      <dgm:t>
        <a:bodyPr/>
        <a:lstStyle/>
        <a:p>
          <a:endParaRPr lang="it-CH"/>
        </a:p>
      </dgm:t>
    </dgm:pt>
    <dgm:pt modelId="{1E2F91EB-3918-4DF1-B618-4A4355074993}" type="sibTrans" cxnId="{E2323F61-A85F-4490-9338-A8529BC51553}">
      <dgm:prSet/>
      <dgm:spPr/>
      <dgm:t>
        <a:bodyPr/>
        <a:lstStyle/>
        <a:p>
          <a:endParaRPr lang="it-CH"/>
        </a:p>
      </dgm:t>
    </dgm:pt>
    <dgm:pt modelId="{2B6FA8C4-F4C8-4DAE-8B7A-AB982642C382}">
      <dgm:prSet phldrT="[Testo]"/>
      <dgm:spPr/>
      <dgm:t>
        <a:bodyPr/>
        <a:lstStyle/>
        <a:p>
          <a:r>
            <a:rPr lang="it-CH" dirty="0"/>
            <a:t>Folk Nation</a:t>
          </a:r>
        </a:p>
      </dgm:t>
    </dgm:pt>
    <dgm:pt modelId="{3C501F03-77F0-4B38-889B-298085967A53}" type="parTrans" cxnId="{C5FB13E0-9705-4875-B132-9E32799F30BD}">
      <dgm:prSet/>
      <dgm:spPr/>
      <dgm:t>
        <a:bodyPr/>
        <a:lstStyle/>
        <a:p>
          <a:endParaRPr lang="it-CH"/>
        </a:p>
      </dgm:t>
    </dgm:pt>
    <dgm:pt modelId="{C8517CDC-9993-4C61-8B1E-A0A89520AE74}" type="sibTrans" cxnId="{C5FB13E0-9705-4875-B132-9E32799F30BD}">
      <dgm:prSet/>
      <dgm:spPr/>
      <dgm:t>
        <a:bodyPr/>
        <a:lstStyle/>
        <a:p>
          <a:endParaRPr lang="it-CH"/>
        </a:p>
      </dgm:t>
    </dgm:pt>
    <dgm:pt modelId="{20E24943-9269-477E-ADE3-B127A7B538FC}">
      <dgm:prSet phldrT="[Testo]"/>
      <dgm:spPr/>
      <dgm:t>
        <a:bodyPr/>
        <a:lstStyle/>
        <a:p>
          <a:r>
            <a:rPr lang="it-CH" dirty="0"/>
            <a:t>Latin Kings</a:t>
          </a:r>
        </a:p>
      </dgm:t>
    </dgm:pt>
    <dgm:pt modelId="{FE33B079-995D-4E98-B3A7-799840FC7F49}" type="parTrans" cxnId="{72A2D87A-3A44-438B-8EE3-47638CF62239}">
      <dgm:prSet/>
      <dgm:spPr/>
      <dgm:t>
        <a:bodyPr/>
        <a:lstStyle/>
        <a:p>
          <a:endParaRPr lang="it-CH"/>
        </a:p>
      </dgm:t>
    </dgm:pt>
    <dgm:pt modelId="{C4BC5F34-FC78-4A32-8AC1-952DA85D6BC5}" type="sibTrans" cxnId="{72A2D87A-3A44-438B-8EE3-47638CF62239}">
      <dgm:prSet/>
      <dgm:spPr/>
      <dgm:t>
        <a:bodyPr/>
        <a:lstStyle/>
        <a:p>
          <a:endParaRPr lang="it-CH"/>
        </a:p>
      </dgm:t>
    </dgm:pt>
    <dgm:pt modelId="{3F50BF77-2103-4658-B58F-8828E8C9FB44}" type="pres">
      <dgm:prSet presAssocID="{867B3CF3-7A16-47CF-BCD6-724B78B0029A}" presName="outerComposite" presStyleCnt="0">
        <dgm:presLayoutVars>
          <dgm:chMax val="5"/>
          <dgm:dir/>
          <dgm:resizeHandles val="exact"/>
        </dgm:presLayoutVars>
      </dgm:prSet>
      <dgm:spPr/>
    </dgm:pt>
    <dgm:pt modelId="{1B547E56-111E-4D0F-AE03-C7B8C112D47B}" type="pres">
      <dgm:prSet presAssocID="{867B3CF3-7A16-47CF-BCD6-724B78B0029A}" presName="dummyMaxCanvas" presStyleCnt="0">
        <dgm:presLayoutVars/>
      </dgm:prSet>
      <dgm:spPr/>
    </dgm:pt>
    <dgm:pt modelId="{96BF5B55-1E9D-4787-A694-B4A7BB7E90FE}" type="pres">
      <dgm:prSet presAssocID="{867B3CF3-7A16-47CF-BCD6-724B78B0029A}" presName="ThreeNodes_1" presStyleLbl="node1" presStyleIdx="0" presStyleCnt="3">
        <dgm:presLayoutVars>
          <dgm:bulletEnabled val="1"/>
        </dgm:presLayoutVars>
      </dgm:prSet>
      <dgm:spPr/>
    </dgm:pt>
    <dgm:pt modelId="{F24C7850-552B-4879-AC24-D6CFA99ED37F}" type="pres">
      <dgm:prSet presAssocID="{867B3CF3-7A16-47CF-BCD6-724B78B0029A}" presName="ThreeNodes_2" presStyleLbl="node1" presStyleIdx="1" presStyleCnt="3">
        <dgm:presLayoutVars>
          <dgm:bulletEnabled val="1"/>
        </dgm:presLayoutVars>
      </dgm:prSet>
      <dgm:spPr/>
    </dgm:pt>
    <dgm:pt modelId="{DF5A0A43-FE1F-46FE-8F0E-D7410E0469CD}" type="pres">
      <dgm:prSet presAssocID="{867B3CF3-7A16-47CF-BCD6-724B78B0029A}" presName="ThreeNodes_3" presStyleLbl="node1" presStyleIdx="2" presStyleCnt="3">
        <dgm:presLayoutVars>
          <dgm:bulletEnabled val="1"/>
        </dgm:presLayoutVars>
      </dgm:prSet>
      <dgm:spPr/>
    </dgm:pt>
    <dgm:pt modelId="{F90C0311-1A1D-4B01-AD07-C676454DE9D0}" type="pres">
      <dgm:prSet presAssocID="{867B3CF3-7A16-47CF-BCD6-724B78B0029A}" presName="ThreeConn_1-2" presStyleLbl="fgAccFollowNode1" presStyleIdx="0" presStyleCnt="2">
        <dgm:presLayoutVars>
          <dgm:bulletEnabled val="1"/>
        </dgm:presLayoutVars>
      </dgm:prSet>
      <dgm:spPr/>
    </dgm:pt>
    <dgm:pt modelId="{544497DE-4722-40D8-8107-4DAEA90FC421}" type="pres">
      <dgm:prSet presAssocID="{867B3CF3-7A16-47CF-BCD6-724B78B0029A}" presName="ThreeConn_2-3" presStyleLbl="fgAccFollowNode1" presStyleIdx="1" presStyleCnt="2">
        <dgm:presLayoutVars>
          <dgm:bulletEnabled val="1"/>
        </dgm:presLayoutVars>
      </dgm:prSet>
      <dgm:spPr/>
    </dgm:pt>
    <dgm:pt modelId="{7DD35E8B-5CFE-4B21-BD45-0C3D4A26A909}" type="pres">
      <dgm:prSet presAssocID="{867B3CF3-7A16-47CF-BCD6-724B78B0029A}" presName="ThreeNodes_1_text" presStyleLbl="node1" presStyleIdx="2" presStyleCnt="3">
        <dgm:presLayoutVars>
          <dgm:bulletEnabled val="1"/>
        </dgm:presLayoutVars>
      </dgm:prSet>
      <dgm:spPr/>
    </dgm:pt>
    <dgm:pt modelId="{23624DD5-FF01-4DE1-AF31-943D4D007F4D}" type="pres">
      <dgm:prSet presAssocID="{867B3CF3-7A16-47CF-BCD6-724B78B0029A}" presName="ThreeNodes_2_text" presStyleLbl="node1" presStyleIdx="2" presStyleCnt="3">
        <dgm:presLayoutVars>
          <dgm:bulletEnabled val="1"/>
        </dgm:presLayoutVars>
      </dgm:prSet>
      <dgm:spPr/>
    </dgm:pt>
    <dgm:pt modelId="{A33D946E-CE08-4EAE-85CB-A5DD1E777F9C}" type="pres">
      <dgm:prSet presAssocID="{867B3CF3-7A16-47CF-BCD6-724B78B002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87CC80F-B7E6-4F8C-92BF-B6E6995698E0}" type="presOf" srcId="{6D1E0EAC-47C0-4CCB-B387-BF18E13E2B29}" destId="{7DD35E8B-5CFE-4B21-BD45-0C3D4A26A909}" srcOrd="1" destOrd="0" presId="urn:microsoft.com/office/officeart/2005/8/layout/vProcess5"/>
    <dgm:cxn modelId="{162DB912-3D63-467C-9D7E-B2A8485C5BC9}" type="presOf" srcId="{2B6FA8C4-F4C8-4DAE-8B7A-AB982642C382}" destId="{23624DD5-FF01-4DE1-AF31-943D4D007F4D}" srcOrd="1" destOrd="0" presId="urn:microsoft.com/office/officeart/2005/8/layout/vProcess5"/>
    <dgm:cxn modelId="{79F7BB12-D9A5-4517-9773-C0AAB84E10D6}" type="presOf" srcId="{C8517CDC-9993-4C61-8B1E-A0A89520AE74}" destId="{544497DE-4722-40D8-8107-4DAEA90FC421}" srcOrd="0" destOrd="0" presId="urn:microsoft.com/office/officeart/2005/8/layout/vProcess5"/>
    <dgm:cxn modelId="{1CE03455-3D59-4337-B8FC-7B3B9C922259}" type="presOf" srcId="{6D1E0EAC-47C0-4CCB-B387-BF18E13E2B29}" destId="{96BF5B55-1E9D-4787-A694-B4A7BB7E90FE}" srcOrd="0" destOrd="0" presId="urn:microsoft.com/office/officeart/2005/8/layout/vProcess5"/>
    <dgm:cxn modelId="{E2323F61-A85F-4490-9338-A8529BC51553}" srcId="{867B3CF3-7A16-47CF-BCD6-724B78B0029A}" destId="{6D1E0EAC-47C0-4CCB-B387-BF18E13E2B29}" srcOrd="0" destOrd="0" parTransId="{749B62FF-84F6-4426-BDAD-F6BCE6D5D27C}" sibTransId="{1E2F91EB-3918-4DF1-B618-4A4355074993}"/>
    <dgm:cxn modelId="{72A2D87A-3A44-438B-8EE3-47638CF62239}" srcId="{867B3CF3-7A16-47CF-BCD6-724B78B0029A}" destId="{20E24943-9269-477E-ADE3-B127A7B538FC}" srcOrd="2" destOrd="0" parTransId="{FE33B079-995D-4E98-B3A7-799840FC7F49}" sibTransId="{C4BC5F34-FC78-4A32-8AC1-952DA85D6BC5}"/>
    <dgm:cxn modelId="{16C0D57F-75BB-40DF-ADC1-EBB2D0BD5718}" type="presOf" srcId="{2B6FA8C4-F4C8-4DAE-8B7A-AB982642C382}" destId="{F24C7850-552B-4879-AC24-D6CFA99ED37F}" srcOrd="0" destOrd="0" presId="urn:microsoft.com/office/officeart/2005/8/layout/vProcess5"/>
    <dgm:cxn modelId="{3A1699CF-F45E-428F-980C-E889B1BA33B7}" type="presOf" srcId="{867B3CF3-7A16-47CF-BCD6-724B78B0029A}" destId="{3F50BF77-2103-4658-B58F-8828E8C9FB44}" srcOrd="0" destOrd="0" presId="urn:microsoft.com/office/officeart/2005/8/layout/vProcess5"/>
    <dgm:cxn modelId="{AC0B72D8-88B6-4211-8EF5-D11D9E61C9DE}" type="presOf" srcId="{20E24943-9269-477E-ADE3-B127A7B538FC}" destId="{DF5A0A43-FE1F-46FE-8F0E-D7410E0469CD}" srcOrd="0" destOrd="0" presId="urn:microsoft.com/office/officeart/2005/8/layout/vProcess5"/>
    <dgm:cxn modelId="{C5FB13E0-9705-4875-B132-9E32799F30BD}" srcId="{867B3CF3-7A16-47CF-BCD6-724B78B0029A}" destId="{2B6FA8C4-F4C8-4DAE-8B7A-AB982642C382}" srcOrd="1" destOrd="0" parTransId="{3C501F03-77F0-4B38-889B-298085967A53}" sibTransId="{C8517CDC-9993-4C61-8B1E-A0A89520AE74}"/>
    <dgm:cxn modelId="{FC3C7BE4-17D3-4FB3-80FF-0EBEBDDBD0BF}" type="presOf" srcId="{1E2F91EB-3918-4DF1-B618-4A4355074993}" destId="{F90C0311-1A1D-4B01-AD07-C676454DE9D0}" srcOrd="0" destOrd="0" presId="urn:microsoft.com/office/officeart/2005/8/layout/vProcess5"/>
    <dgm:cxn modelId="{728652F9-FAA5-425E-948A-C0B210EE63A4}" type="presOf" srcId="{20E24943-9269-477E-ADE3-B127A7B538FC}" destId="{A33D946E-CE08-4EAE-85CB-A5DD1E777F9C}" srcOrd="1" destOrd="0" presId="urn:microsoft.com/office/officeart/2005/8/layout/vProcess5"/>
    <dgm:cxn modelId="{86B2E15E-3C3C-48DD-9935-ABCE88CC3343}" type="presParOf" srcId="{3F50BF77-2103-4658-B58F-8828E8C9FB44}" destId="{1B547E56-111E-4D0F-AE03-C7B8C112D47B}" srcOrd="0" destOrd="0" presId="urn:microsoft.com/office/officeart/2005/8/layout/vProcess5"/>
    <dgm:cxn modelId="{584BF6D9-1251-476D-8CF6-469C1298A76F}" type="presParOf" srcId="{3F50BF77-2103-4658-B58F-8828E8C9FB44}" destId="{96BF5B55-1E9D-4787-A694-B4A7BB7E90FE}" srcOrd="1" destOrd="0" presId="urn:microsoft.com/office/officeart/2005/8/layout/vProcess5"/>
    <dgm:cxn modelId="{4BAB2FA0-2890-4917-9EFA-75ED8EED19C2}" type="presParOf" srcId="{3F50BF77-2103-4658-B58F-8828E8C9FB44}" destId="{F24C7850-552B-4879-AC24-D6CFA99ED37F}" srcOrd="2" destOrd="0" presId="urn:microsoft.com/office/officeart/2005/8/layout/vProcess5"/>
    <dgm:cxn modelId="{237314AE-15FB-4612-B313-F5D773C192AE}" type="presParOf" srcId="{3F50BF77-2103-4658-B58F-8828E8C9FB44}" destId="{DF5A0A43-FE1F-46FE-8F0E-D7410E0469CD}" srcOrd="3" destOrd="0" presId="urn:microsoft.com/office/officeart/2005/8/layout/vProcess5"/>
    <dgm:cxn modelId="{7A0A8E29-BF72-457F-AF9B-F763F03151EB}" type="presParOf" srcId="{3F50BF77-2103-4658-B58F-8828E8C9FB44}" destId="{F90C0311-1A1D-4B01-AD07-C676454DE9D0}" srcOrd="4" destOrd="0" presId="urn:microsoft.com/office/officeart/2005/8/layout/vProcess5"/>
    <dgm:cxn modelId="{EA717DD0-FC5A-4CBD-A05A-7A216E608390}" type="presParOf" srcId="{3F50BF77-2103-4658-B58F-8828E8C9FB44}" destId="{544497DE-4722-40D8-8107-4DAEA90FC421}" srcOrd="5" destOrd="0" presId="urn:microsoft.com/office/officeart/2005/8/layout/vProcess5"/>
    <dgm:cxn modelId="{BB9B27E2-E283-4B0D-9DB3-A35E3CACA5C0}" type="presParOf" srcId="{3F50BF77-2103-4658-B58F-8828E8C9FB44}" destId="{7DD35E8B-5CFE-4B21-BD45-0C3D4A26A909}" srcOrd="6" destOrd="0" presId="urn:microsoft.com/office/officeart/2005/8/layout/vProcess5"/>
    <dgm:cxn modelId="{B6B946F7-2AB0-47EA-9030-DAC2DD07459E}" type="presParOf" srcId="{3F50BF77-2103-4658-B58F-8828E8C9FB44}" destId="{23624DD5-FF01-4DE1-AF31-943D4D007F4D}" srcOrd="7" destOrd="0" presId="urn:microsoft.com/office/officeart/2005/8/layout/vProcess5"/>
    <dgm:cxn modelId="{AEA39E23-8930-470E-8B59-8BC98297058C}" type="presParOf" srcId="{3F50BF77-2103-4658-B58F-8828E8C9FB44}" destId="{A33D946E-CE08-4EAE-85CB-A5DD1E777F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5319B98-E200-4794-AD90-75E75B917848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it-CH"/>
        </a:p>
      </dgm:t>
    </dgm:pt>
    <dgm:pt modelId="{7C2B8ABA-DCA0-4C60-9A06-FF764622DEBC}">
      <dgm:prSet phldrT="[Testo]"/>
      <dgm:spPr/>
      <dgm:t>
        <a:bodyPr/>
        <a:lstStyle/>
        <a:p>
          <a:r>
            <a:rPr lang="it-CH" dirty="0"/>
            <a:t>I </a:t>
          </a:r>
          <a:r>
            <a:rPr lang="it-CH" dirty="0" err="1"/>
            <a:t>bloods</a:t>
          </a:r>
          <a:r>
            <a:rPr lang="it-CH" dirty="0"/>
            <a:t> sono passati nella storia</a:t>
          </a:r>
        </a:p>
      </dgm:t>
    </dgm:pt>
    <dgm:pt modelId="{D8EEC74C-01EE-4B90-8F54-47C22D7AA30F}" type="parTrans" cxnId="{F8435C45-D48B-45E1-B849-852E47E952EB}">
      <dgm:prSet/>
      <dgm:spPr/>
      <dgm:t>
        <a:bodyPr/>
        <a:lstStyle/>
        <a:p>
          <a:endParaRPr lang="it-CH"/>
        </a:p>
      </dgm:t>
    </dgm:pt>
    <dgm:pt modelId="{ABF24BAC-8A45-473C-A2B3-37B3B8357861}" type="sibTrans" cxnId="{F8435C45-D48B-45E1-B849-852E47E952EB}">
      <dgm:prSet/>
      <dgm:spPr/>
      <dgm:t>
        <a:bodyPr/>
        <a:lstStyle/>
        <a:p>
          <a:endParaRPr lang="it-CH"/>
        </a:p>
      </dgm:t>
    </dgm:pt>
    <dgm:pt modelId="{710FBB06-EAA6-421D-A7CC-A4777157F2A1}">
      <dgm:prSet phldrT="[Testo]"/>
      <dgm:spPr/>
      <dgm:t>
        <a:bodyPr/>
        <a:lstStyle/>
        <a:p>
          <a:r>
            <a:rPr lang="it-CH" dirty="0"/>
            <a:t>Perché alcuni di loro sono diventati dei cantanti RAP</a:t>
          </a:r>
        </a:p>
      </dgm:t>
    </dgm:pt>
    <dgm:pt modelId="{C824BB5A-355A-43EE-B56A-7AF5DC0197F3}" type="parTrans" cxnId="{E39A662D-97FB-4775-95C2-D3FC0CC8492B}">
      <dgm:prSet/>
      <dgm:spPr/>
      <dgm:t>
        <a:bodyPr/>
        <a:lstStyle/>
        <a:p>
          <a:endParaRPr lang="it-CH"/>
        </a:p>
      </dgm:t>
    </dgm:pt>
    <dgm:pt modelId="{E0B5AB46-0DE1-4969-873C-34AF163D565E}" type="sibTrans" cxnId="{E39A662D-97FB-4775-95C2-D3FC0CC8492B}">
      <dgm:prSet/>
      <dgm:spPr/>
      <dgm:t>
        <a:bodyPr/>
        <a:lstStyle/>
        <a:p>
          <a:endParaRPr lang="it-CH"/>
        </a:p>
      </dgm:t>
    </dgm:pt>
    <dgm:pt modelId="{2A847CD8-DFAC-408D-A997-8EDF5A4CB3C9}">
      <dgm:prSet phldrT="[Testo]"/>
      <dgm:spPr/>
      <dgm:t>
        <a:bodyPr/>
        <a:lstStyle/>
        <a:p>
          <a:r>
            <a:rPr lang="it-CH" dirty="0"/>
            <a:t>Raccontando la loro realtà e lo stile di vita</a:t>
          </a:r>
        </a:p>
      </dgm:t>
    </dgm:pt>
    <dgm:pt modelId="{24CBD916-869C-4150-896A-5ADBC298B99E}" type="parTrans" cxnId="{A2DF1CE8-596C-4CF1-AD83-C00A6BFE8397}">
      <dgm:prSet/>
      <dgm:spPr/>
      <dgm:t>
        <a:bodyPr/>
        <a:lstStyle/>
        <a:p>
          <a:endParaRPr lang="it-CH"/>
        </a:p>
      </dgm:t>
    </dgm:pt>
    <dgm:pt modelId="{26807FF0-10D3-4528-AC65-9B9440C0B855}" type="sibTrans" cxnId="{A2DF1CE8-596C-4CF1-AD83-C00A6BFE8397}">
      <dgm:prSet/>
      <dgm:spPr/>
      <dgm:t>
        <a:bodyPr/>
        <a:lstStyle/>
        <a:p>
          <a:endParaRPr lang="it-CH"/>
        </a:p>
      </dgm:t>
    </dgm:pt>
    <dgm:pt modelId="{28BB8FD3-3509-4875-9118-42CDFAAB0E35}" type="pres">
      <dgm:prSet presAssocID="{C5319B98-E200-4794-AD90-75E75B917848}" presName="outerComposite" presStyleCnt="0">
        <dgm:presLayoutVars>
          <dgm:chMax val="5"/>
          <dgm:dir/>
          <dgm:resizeHandles val="exact"/>
        </dgm:presLayoutVars>
      </dgm:prSet>
      <dgm:spPr/>
    </dgm:pt>
    <dgm:pt modelId="{EF52B073-B0E4-4405-8728-83088355DBF8}" type="pres">
      <dgm:prSet presAssocID="{C5319B98-E200-4794-AD90-75E75B917848}" presName="dummyMaxCanvas" presStyleCnt="0">
        <dgm:presLayoutVars/>
      </dgm:prSet>
      <dgm:spPr/>
    </dgm:pt>
    <dgm:pt modelId="{2FFBFEE9-A598-49BF-BEFB-70D537CFB17B}" type="pres">
      <dgm:prSet presAssocID="{C5319B98-E200-4794-AD90-75E75B917848}" presName="ThreeNodes_1" presStyleLbl="node1" presStyleIdx="0" presStyleCnt="3">
        <dgm:presLayoutVars>
          <dgm:bulletEnabled val="1"/>
        </dgm:presLayoutVars>
      </dgm:prSet>
      <dgm:spPr/>
    </dgm:pt>
    <dgm:pt modelId="{6BFC3B1B-C5BF-4642-9567-14479E402EBA}" type="pres">
      <dgm:prSet presAssocID="{C5319B98-E200-4794-AD90-75E75B917848}" presName="ThreeNodes_2" presStyleLbl="node1" presStyleIdx="1" presStyleCnt="3">
        <dgm:presLayoutVars>
          <dgm:bulletEnabled val="1"/>
        </dgm:presLayoutVars>
      </dgm:prSet>
      <dgm:spPr/>
    </dgm:pt>
    <dgm:pt modelId="{2EC670EE-E8AE-4197-8736-B0C0F554A39D}" type="pres">
      <dgm:prSet presAssocID="{C5319B98-E200-4794-AD90-75E75B917848}" presName="ThreeNodes_3" presStyleLbl="node1" presStyleIdx="2" presStyleCnt="3">
        <dgm:presLayoutVars>
          <dgm:bulletEnabled val="1"/>
        </dgm:presLayoutVars>
      </dgm:prSet>
      <dgm:spPr/>
    </dgm:pt>
    <dgm:pt modelId="{D1239696-A229-49B0-8839-60F986A4B754}" type="pres">
      <dgm:prSet presAssocID="{C5319B98-E200-4794-AD90-75E75B917848}" presName="ThreeConn_1-2" presStyleLbl="fgAccFollowNode1" presStyleIdx="0" presStyleCnt="2">
        <dgm:presLayoutVars>
          <dgm:bulletEnabled val="1"/>
        </dgm:presLayoutVars>
      </dgm:prSet>
      <dgm:spPr/>
    </dgm:pt>
    <dgm:pt modelId="{C0353289-8CF3-4CA3-9B3B-EACEBABEB2E1}" type="pres">
      <dgm:prSet presAssocID="{C5319B98-E200-4794-AD90-75E75B917848}" presName="ThreeConn_2-3" presStyleLbl="fgAccFollowNode1" presStyleIdx="1" presStyleCnt="2">
        <dgm:presLayoutVars>
          <dgm:bulletEnabled val="1"/>
        </dgm:presLayoutVars>
      </dgm:prSet>
      <dgm:spPr/>
    </dgm:pt>
    <dgm:pt modelId="{2ECE88FC-5940-4A12-9884-2C8D27B7F1F2}" type="pres">
      <dgm:prSet presAssocID="{C5319B98-E200-4794-AD90-75E75B917848}" presName="ThreeNodes_1_text" presStyleLbl="node1" presStyleIdx="2" presStyleCnt="3">
        <dgm:presLayoutVars>
          <dgm:bulletEnabled val="1"/>
        </dgm:presLayoutVars>
      </dgm:prSet>
      <dgm:spPr/>
    </dgm:pt>
    <dgm:pt modelId="{93257B11-4D3A-4048-9EFF-B95655BF12F9}" type="pres">
      <dgm:prSet presAssocID="{C5319B98-E200-4794-AD90-75E75B917848}" presName="ThreeNodes_2_text" presStyleLbl="node1" presStyleIdx="2" presStyleCnt="3">
        <dgm:presLayoutVars>
          <dgm:bulletEnabled val="1"/>
        </dgm:presLayoutVars>
      </dgm:prSet>
      <dgm:spPr/>
    </dgm:pt>
    <dgm:pt modelId="{ADDB19ED-55FB-43D8-A449-05AEFA7B61EC}" type="pres">
      <dgm:prSet presAssocID="{C5319B98-E200-4794-AD90-75E75B91784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FA85F01-C206-47A5-A46B-55EF9FDD1C21}" type="presOf" srcId="{2A847CD8-DFAC-408D-A997-8EDF5A4CB3C9}" destId="{2EC670EE-E8AE-4197-8736-B0C0F554A39D}" srcOrd="0" destOrd="0" presId="urn:microsoft.com/office/officeart/2005/8/layout/vProcess5"/>
    <dgm:cxn modelId="{7B0E9305-2A62-45A5-9D96-70B06796B4C0}" type="presOf" srcId="{C5319B98-E200-4794-AD90-75E75B917848}" destId="{28BB8FD3-3509-4875-9118-42CDFAAB0E35}" srcOrd="0" destOrd="0" presId="urn:microsoft.com/office/officeart/2005/8/layout/vProcess5"/>
    <dgm:cxn modelId="{E4DEEB0D-CAF4-433E-8790-D4046F07D088}" type="presOf" srcId="{E0B5AB46-0DE1-4969-873C-34AF163D565E}" destId="{C0353289-8CF3-4CA3-9B3B-EACEBABEB2E1}" srcOrd="0" destOrd="0" presId="urn:microsoft.com/office/officeart/2005/8/layout/vProcess5"/>
    <dgm:cxn modelId="{44C0D912-520D-4EA3-B9D2-95BB7E01D571}" type="presOf" srcId="{ABF24BAC-8A45-473C-A2B3-37B3B8357861}" destId="{D1239696-A229-49B0-8839-60F986A4B754}" srcOrd="0" destOrd="0" presId="urn:microsoft.com/office/officeart/2005/8/layout/vProcess5"/>
    <dgm:cxn modelId="{51022020-661A-4E71-BFDB-04A279B030E8}" type="presOf" srcId="{7C2B8ABA-DCA0-4C60-9A06-FF764622DEBC}" destId="{2FFBFEE9-A598-49BF-BEFB-70D537CFB17B}" srcOrd="0" destOrd="0" presId="urn:microsoft.com/office/officeart/2005/8/layout/vProcess5"/>
    <dgm:cxn modelId="{E39A662D-97FB-4775-95C2-D3FC0CC8492B}" srcId="{C5319B98-E200-4794-AD90-75E75B917848}" destId="{710FBB06-EAA6-421D-A7CC-A4777157F2A1}" srcOrd="1" destOrd="0" parTransId="{C824BB5A-355A-43EE-B56A-7AF5DC0197F3}" sibTransId="{E0B5AB46-0DE1-4969-873C-34AF163D565E}"/>
    <dgm:cxn modelId="{71A8A233-65BE-4C1A-BACC-EE8AEF0EA385}" type="presOf" srcId="{7C2B8ABA-DCA0-4C60-9A06-FF764622DEBC}" destId="{2ECE88FC-5940-4A12-9884-2C8D27B7F1F2}" srcOrd="1" destOrd="0" presId="urn:microsoft.com/office/officeart/2005/8/layout/vProcess5"/>
    <dgm:cxn modelId="{F8435C45-D48B-45E1-B849-852E47E952EB}" srcId="{C5319B98-E200-4794-AD90-75E75B917848}" destId="{7C2B8ABA-DCA0-4C60-9A06-FF764622DEBC}" srcOrd="0" destOrd="0" parTransId="{D8EEC74C-01EE-4B90-8F54-47C22D7AA30F}" sibTransId="{ABF24BAC-8A45-473C-A2B3-37B3B8357861}"/>
    <dgm:cxn modelId="{BAE24D88-1978-44A1-A0E6-18205CFB124D}" type="presOf" srcId="{710FBB06-EAA6-421D-A7CC-A4777157F2A1}" destId="{93257B11-4D3A-4048-9EFF-B95655BF12F9}" srcOrd="1" destOrd="0" presId="urn:microsoft.com/office/officeart/2005/8/layout/vProcess5"/>
    <dgm:cxn modelId="{3AFFB297-DDBD-4506-A302-56C835200655}" type="presOf" srcId="{710FBB06-EAA6-421D-A7CC-A4777157F2A1}" destId="{6BFC3B1B-C5BF-4642-9567-14479E402EBA}" srcOrd="0" destOrd="0" presId="urn:microsoft.com/office/officeart/2005/8/layout/vProcess5"/>
    <dgm:cxn modelId="{630E27B1-6C58-4A0F-B780-00B14C756D8D}" type="presOf" srcId="{2A847CD8-DFAC-408D-A997-8EDF5A4CB3C9}" destId="{ADDB19ED-55FB-43D8-A449-05AEFA7B61EC}" srcOrd="1" destOrd="0" presId="urn:microsoft.com/office/officeart/2005/8/layout/vProcess5"/>
    <dgm:cxn modelId="{A2DF1CE8-596C-4CF1-AD83-C00A6BFE8397}" srcId="{C5319B98-E200-4794-AD90-75E75B917848}" destId="{2A847CD8-DFAC-408D-A997-8EDF5A4CB3C9}" srcOrd="2" destOrd="0" parTransId="{24CBD916-869C-4150-896A-5ADBC298B99E}" sibTransId="{26807FF0-10D3-4528-AC65-9B9440C0B855}"/>
    <dgm:cxn modelId="{4377AB47-C669-44E4-869B-61D4D1B3472F}" type="presParOf" srcId="{28BB8FD3-3509-4875-9118-42CDFAAB0E35}" destId="{EF52B073-B0E4-4405-8728-83088355DBF8}" srcOrd="0" destOrd="0" presId="urn:microsoft.com/office/officeart/2005/8/layout/vProcess5"/>
    <dgm:cxn modelId="{69598D7C-0EDC-4FBF-9A6A-B455CFBB2DA9}" type="presParOf" srcId="{28BB8FD3-3509-4875-9118-42CDFAAB0E35}" destId="{2FFBFEE9-A598-49BF-BEFB-70D537CFB17B}" srcOrd="1" destOrd="0" presId="urn:microsoft.com/office/officeart/2005/8/layout/vProcess5"/>
    <dgm:cxn modelId="{FC6D6235-5CC9-420E-9242-0E7AE3C31421}" type="presParOf" srcId="{28BB8FD3-3509-4875-9118-42CDFAAB0E35}" destId="{6BFC3B1B-C5BF-4642-9567-14479E402EBA}" srcOrd="2" destOrd="0" presId="urn:microsoft.com/office/officeart/2005/8/layout/vProcess5"/>
    <dgm:cxn modelId="{467EA2BD-8B9C-43AD-B525-C152895CD104}" type="presParOf" srcId="{28BB8FD3-3509-4875-9118-42CDFAAB0E35}" destId="{2EC670EE-E8AE-4197-8736-B0C0F554A39D}" srcOrd="3" destOrd="0" presId="urn:microsoft.com/office/officeart/2005/8/layout/vProcess5"/>
    <dgm:cxn modelId="{7914AAB0-6CA3-4B3D-8502-C198A25067F5}" type="presParOf" srcId="{28BB8FD3-3509-4875-9118-42CDFAAB0E35}" destId="{D1239696-A229-49B0-8839-60F986A4B754}" srcOrd="4" destOrd="0" presId="urn:microsoft.com/office/officeart/2005/8/layout/vProcess5"/>
    <dgm:cxn modelId="{ECF4109C-DA45-4878-A579-981E7EE645B6}" type="presParOf" srcId="{28BB8FD3-3509-4875-9118-42CDFAAB0E35}" destId="{C0353289-8CF3-4CA3-9B3B-EACEBABEB2E1}" srcOrd="5" destOrd="0" presId="urn:microsoft.com/office/officeart/2005/8/layout/vProcess5"/>
    <dgm:cxn modelId="{3C4272FD-C12A-48AD-815B-721E37D5BED7}" type="presParOf" srcId="{28BB8FD3-3509-4875-9118-42CDFAAB0E35}" destId="{2ECE88FC-5940-4A12-9884-2C8D27B7F1F2}" srcOrd="6" destOrd="0" presId="urn:microsoft.com/office/officeart/2005/8/layout/vProcess5"/>
    <dgm:cxn modelId="{28E0E247-364C-4211-8DC4-9E10B873E40E}" type="presParOf" srcId="{28BB8FD3-3509-4875-9118-42CDFAAB0E35}" destId="{93257B11-4D3A-4048-9EFF-B95655BF12F9}" srcOrd="7" destOrd="0" presId="urn:microsoft.com/office/officeart/2005/8/layout/vProcess5"/>
    <dgm:cxn modelId="{377C58DF-2B7E-4528-AD18-D2E198FC6B49}" type="presParOf" srcId="{28BB8FD3-3509-4875-9118-42CDFAAB0E35}" destId="{ADDB19ED-55FB-43D8-A449-05AEFA7B61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EB52F14-088F-439A-B2DF-C4A31AA7A7DB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8BEE4441-716F-4C18-B677-8D7706F38FAB}">
      <dgm:prSet phldrT="[Testo]"/>
      <dgm:spPr/>
      <dgm:t>
        <a:bodyPr/>
        <a:lstStyle/>
        <a:p>
          <a:r>
            <a:rPr lang="it-CH" dirty="0"/>
            <a:t>Nascono nel 1989 a New York</a:t>
          </a:r>
        </a:p>
      </dgm:t>
    </dgm:pt>
    <dgm:pt modelId="{4129B7E7-EBF9-46A6-BB0B-A09135FE5619}" type="parTrans" cxnId="{09071854-75DD-41AB-AFF8-F2A77BE1E7C9}">
      <dgm:prSet/>
      <dgm:spPr/>
      <dgm:t>
        <a:bodyPr/>
        <a:lstStyle/>
        <a:p>
          <a:endParaRPr lang="it-CH"/>
        </a:p>
      </dgm:t>
    </dgm:pt>
    <dgm:pt modelId="{F0A9120F-94A7-4375-9C9E-495145EFC563}" type="sibTrans" cxnId="{09071854-75DD-41AB-AFF8-F2A77BE1E7C9}">
      <dgm:prSet/>
      <dgm:spPr/>
      <dgm:t>
        <a:bodyPr/>
        <a:lstStyle/>
        <a:p>
          <a:endParaRPr lang="it-CH"/>
        </a:p>
      </dgm:t>
    </dgm:pt>
    <dgm:pt modelId="{17B9DAD6-88BC-46FF-AD1A-7309415C218E}">
      <dgm:prSet phldrT="[Testo]"/>
      <dgm:spPr/>
      <dgm:t>
        <a:bodyPr/>
        <a:lstStyle/>
        <a:p>
          <a:r>
            <a:rPr lang="it-CH" dirty="0"/>
            <a:t>Sono una potente e violenta organizzazione criminale</a:t>
          </a:r>
        </a:p>
      </dgm:t>
    </dgm:pt>
    <dgm:pt modelId="{D19E7B78-7466-474F-8360-B5717849F0A3}" type="parTrans" cxnId="{65E9A8C2-13C0-4676-8175-E26A9DB25228}">
      <dgm:prSet/>
      <dgm:spPr/>
      <dgm:t>
        <a:bodyPr/>
        <a:lstStyle/>
        <a:p>
          <a:endParaRPr lang="it-CH"/>
        </a:p>
      </dgm:t>
    </dgm:pt>
    <dgm:pt modelId="{2E6D6CFE-FCF3-4F1E-B7B1-CB622E08DBA6}" type="sibTrans" cxnId="{65E9A8C2-13C0-4676-8175-E26A9DB25228}">
      <dgm:prSet/>
      <dgm:spPr/>
      <dgm:t>
        <a:bodyPr/>
        <a:lstStyle/>
        <a:p>
          <a:endParaRPr lang="it-CH"/>
        </a:p>
      </dgm:t>
    </dgm:pt>
    <dgm:pt modelId="{976B1679-6966-4081-8C7A-D70531816184}">
      <dgm:prSet phldrT="[Testo]"/>
      <dgm:spPr/>
      <dgm:t>
        <a:bodyPr/>
        <a:lstStyle/>
        <a:p>
          <a:r>
            <a:rPr lang="it-CH" dirty="0"/>
            <a:t>Fondata per difendere i diritti dei detenuti dominicani</a:t>
          </a:r>
        </a:p>
      </dgm:t>
    </dgm:pt>
    <dgm:pt modelId="{DB203AC3-4155-4C31-9343-C73EA811134B}" type="parTrans" cxnId="{8C65918F-F036-4EB9-977A-603B831B0C89}">
      <dgm:prSet/>
      <dgm:spPr/>
      <dgm:t>
        <a:bodyPr/>
        <a:lstStyle/>
        <a:p>
          <a:endParaRPr lang="it-CH"/>
        </a:p>
      </dgm:t>
    </dgm:pt>
    <dgm:pt modelId="{F4E84805-234F-4FA8-913A-86817C27E5C2}" type="sibTrans" cxnId="{8C65918F-F036-4EB9-977A-603B831B0C89}">
      <dgm:prSet/>
      <dgm:spPr/>
      <dgm:t>
        <a:bodyPr/>
        <a:lstStyle/>
        <a:p>
          <a:endParaRPr lang="it-CH"/>
        </a:p>
      </dgm:t>
    </dgm:pt>
    <dgm:pt modelId="{F6B6DD6C-589A-4997-9E6B-97BE881189FB}" type="pres">
      <dgm:prSet presAssocID="{4EB52F14-088F-439A-B2DF-C4A31AA7A7DB}" presName="outerComposite" presStyleCnt="0">
        <dgm:presLayoutVars>
          <dgm:chMax val="5"/>
          <dgm:dir/>
          <dgm:resizeHandles val="exact"/>
        </dgm:presLayoutVars>
      </dgm:prSet>
      <dgm:spPr/>
    </dgm:pt>
    <dgm:pt modelId="{9D1574C4-7E5A-46A4-88A6-8EA0FBD32618}" type="pres">
      <dgm:prSet presAssocID="{4EB52F14-088F-439A-B2DF-C4A31AA7A7DB}" presName="dummyMaxCanvas" presStyleCnt="0">
        <dgm:presLayoutVars/>
      </dgm:prSet>
      <dgm:spPr/>
    </dgm:pt>
    <dgm:pt modelId="{130A7DE3-02D3-4246-ADEE-F50BCB1C7BD4}" type="pres">
      <dgm:prSet presAssocID="{4EB52F14-088F-439A-B2DF-C4A31AA7A7DB}" presName="ThreeNodes_1" presStyleLbl="node1" presStyleIdx="0" presStyleCnt="3">
        <dgm:presLayoutVars>
          <dgm:bulletEnabled val="1"/>
        </dgm:presLayoutVars>
      </dgm:prSet>
      <dgm:spPr/>
    </dgm:pt>
    <dgm:pt modelId="{2E6E697E-8157-41AA-A598-8C76A127B2AA}" type="pres">
      <dgm:prSet presAssocID="{4EB52F14-088F-439A-B2DF-C4A31AA7A7DB}" presName="ThreeNodes_2" presStyleLbl="node1" presStyleIdx="1" presStyleCnt="3">
        <dgm:presLayoutVars>
          <dgm:bulletEnabled val="1"/>
        </dgm:presLayoutVars>
      </dgm:prSet>
      <dgm:spPr/>
    </dgm:pt>
    <dgm:pt modelId="{7F356738-63B7-4F87-A6F7-D6DAA78FA249}" type="pres">
      <dgm:prSet presAssocID="{4EB52F14-088F-439A-B2DF-C4A31AA7A7DB}" presName="ThreeNodes_3" presStyleLbl="node1" presStyleIdx="2" presStyleCnt="3">
        <dgm:presLayoutVars>
          <dgm:bulletEnabled val="1"/>
        </dgm:presLayoutVars>
      </dgm:prSet>
      <dgm:spPr/>
    </dgm:pt>
    <dgm:pt modelId="{CD9071D8-7EFE-4A6B-A39A-A3CCCE4FF6D1}" type="pres">
      <dgm:prSet presAssocID="{4EB52F14-088F-439A-B2DF-C4A31AA7A7DB}" presName="ThreeConn_1-2" presStyleLbl="fgAccFollowNode1" presStyleIdx="0" presStyleCnt="2">
        <dgm:presLayoutVars>
          <dgm:bulletEnabled val="1"/>
        </dgm:presLayoutVars>
      </dgm:prSet>
      <dgm:spPr/>
    </dgm:pt>
    <dgm:pt modelId="{20AD5350-9A48-48CA-B1AA-41F6F68E490E}" type="pres">
      <dgm:prSet presAssocID="{4EB52F14-088F-439A-B2DF-C4A31AA7A7DB}" presName="ThreeConn_2-3" presStyleLbl="fgAccFollowNode1" presStyleIdx="1" presStyleCnt="2">
        <dgm:presLayoutVars>
          <dgm:bulletEnabled val="1"/>
        </dgm:presLayoutVars>
      </dgm:prSet>
      <dgm:spPr/>
    </dgm:pt>
    <dgm:pt modelId="{C84BA6C5-0A2D-4C10-B6E1-244CAC412608}" type="pres">
      <dgm:prSet presAssocID="{4EB52F14-088F-439A-B2DF-C4A31AA7A7DB}" presName="ThreeNodes_1_text" presStyleLbl="node1" presStyleIdx="2" presStyleCnt="3">
        <dgm:presLayoutVars>
          <dgm:bulletEnabled val="1"/>
        </dgm:presLayoutVars>
      </dgm:prSet>
      <dgm:spPr/>
    </dgm:pt>
    <dgm:pt modelId="{E6FDEC26-FD93-4122-998D-4DDAE355D38E}" type="pres">
      <dgm:prSet presAssocID="{4EB52F14-088F-439A-B2DF-C4A31AA7A7DB}" presName="ThreeNodes_2_text" presStyleLbl="node1" presStyleIdx="2" presStyleCnt="3">
        <dgm:presLayoutVars>
          <dgm:bulletEnabled val="1"/>
        </dgm:presLayoutVars>
      </dgm:prSet>
      <dgm:spPr/>
    </dgm:pt>
    <dgm:pt modelId="{B401A65D-C545-4CB1-8E25-7E756CBB30A8}" type="pres">
      <dgm:prSet presAssocID="{4EB52F14-088F-439A-B2DF-C4A31AA7A7D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3842925-AA9D-411E-82B4-A41881CE40FE}" type="presOf" srcId="{976B1679-6966-4081-8C7A-D70531816184}" destId="{B401A65D-C545-4CB1-8E25-7E756CBB30A8}" srcOrd="1" destOrd="0" presId="urn:microsoft.com/office/officeart/2005/8/layout/vProcess5"/>
    <dgm:cxn modelId="{13BFC426-D10A-425A-9433-ABEA6444F7A3}" type="presOf" srcId="{4EB52F14-088F-439A-B2DF-C4A31AA7A7DB}" destId="{F6B6DD6C-589A-4997-9E6B-97BE881189FB}" srcOrd="0" destOrd="0" presId="urn:microsoft.com/office/officeart/2005/8/layout/vProcess5"/>
    <dgm:cxn modelId="{B98EB94E-FB2D-4B29-872E-F696C3055B39}" type="presOf" srcId="{976B1679-6966-4081-8C7A-D70531816184}" destId="{7F356738-63B7-4F87-A6F7-D6DAA78FA249}" srcOrd="0" destOrd="0" presId="urn:microsoft.com/office/officeart/2005/8/layout/vProcess5"/>
    <dgm:cxn modelId="{09071854-75DD-41AB-AFF8-F2A77BE1E7C9}" srcId="{4EB52F14-088F-439A-B2DF-C4A31AA7A7DB}" destId="{8BEE4441-716F-4C18-B677-8D7706F38FAB}" srcOrd="0" destOrd="0" parTransId="{4129B7E7-EBF9-46A6-BB0B-A09135FE5619}" sibTransId="{F0A9120F-94A7-4375-9C9E-495145EFC563}"/>
    <dgm:cxn modelId="{6038E659-F73A-497E-AE2B-E458C9D7DBB2}" type="presOf" srcId="{2E6D6CFE-FCF3-4F1E-B7B1-CB622E08DBA6}" destId="{20AD5350-9A48-48CA-B1AA-41F6F68E490E}" srcOrd="0" destOrd="0" presId="urn:microsoft.com/office/officeart/2005/8/layout/vProcess5"/>
    <dgm:cxn modelId="{B3DD588A-D4A0-4E77-B7A4-70C2B7AB0786}" type="presOf" srcId="{17B9DAD6-88BC-46FF-AD1A-7309415C218E}" destId="{E6FDEC26-FD93-4122-998D-4DDAE355D38E}" srcOrd="1" destOrd="0" presId="urn:microsoft.com/office/officeart/2005/8/layout/vProcess5"/>
    <dgm:cxn modelId="{8C65918F-F036-4EB9-977A-603B831B0C89}" srcId="{4EB52F14-088F-439A-B2DF-C4A31AA7A7DB}" destId="{976B1679-6966-4081-8C7A-D70531816184}" srcOrd="2" destOrd="0" parTransId="{DB203AC3-4155-4C31-9343-C73EA811134B}" sibTransId="{F4E84805-234F-4FA8-913A-86817C27E5C2}"/>
    <dgm:cxn modelId="{65E9A8C2-13C0-4676-8175-E26A9DB25228}" srcId="{4EB52F14-088F-439A-B2DF-C4A31AA7A7DB}" destId="{17B9DAD6-88BC-46FF-AD1A-7309415C218E}" srcOrd="1" destOrd="0" parTransId="{D19E7B78-7466-474F-8360-B5717849F0A3}" sibTransId="{2E6D6CFE-FCF3-4F1E-B7B1-CB622E08DBA6}"/>
    <dgm:cxn modelId="{F201F3DF-8CDA-4CB5-8D7B-C99F03CED025}" type="presOf" srcId="{8BEE4441-716F-4C18-B677-8D7706F38FAB}" destId="{130A7DE3-02D3-4246-ADEE-F50BCB1C7BD4}" srcOrd="0" destOrd="0" presId="urn:microsoft.com/office/officeart/2005/8/layout/vProcess5"/>
    <dgm:cxn modelId="{9C5FC5E2-5132-4E21-A63B-15BC2D70933B}" type="presOf" srcId="{8BEE4441-716F-4C18-B677-8D7706F38FAB}" destId="{C84BA6C5-0A2D-4C10-B6E1-244CAC412608}" srcOrd="1" destOrd="0" presId="urn:microsoft.com/office/officeart/2005/8/layout/vProcess5"/>
    <dgm:cxn modelId="{C9406AF9-B94C-4B67-9825-A02806EEDB03}" type="presOf" srcId="{F0A9120F-94A7-4375-9C9E-495145EFC563}" destId="{CD9071D8-7EFE-4A6B-A39A-A3CCCE4FF6D1}" srcOrd="0" destOrd="0" presId="urn:microsoft.com/office/officeart/2005/8/layout/vProcess5"/>
    <dgm:cxn modelId="{AAC341FD-1134-4732-88E3-9B2EF8224194}" type="presOf" srcId="{17B9DAD6-88BC-46FF-AD1A-7309415C218E}" destId="{2E6E697E-8157-41AA-A598-8C76A127B2AA}" srcOrd="0" destOrd="0" presId="urn:microsoft.com/office/officeart/2005/8/layout/vProcess5"/>
    <dgm:cxn modelId="{9C8D3043-67AD-4C9E-9108-D54696B8E95C}" type="presParOf" srcId="{F6B6DD6C-589A-4997-9E6B-97BE881189FB}" destId="{9D1574C4-7E5A-46A4-88A6-8EA0FBD32618}" srcOrd="0" destOrd="0" presId="urn:microsoft.com/office/officeart/2005/8/layout/vProcess5"/>
    <dgm:cxn modelId="{13F0B0EB-623C-4348-8A36-72DEE6CB5495}" type="presParOf" srcId="{F6B6DD6C-589A-4997-9E6B-97BE881189FB}" destId="{130A7DE3-02D3-4246-ADEE-F50BCB1C7BD4}" srcOrd="1" destOrd="0" presId="urn:microsoft.com/office/officeart/2005/8/layout/vProcess5"/>
    <dgm:cxn modelId="{0E7CA685-4A37-432D-86CB-9069572A44C5}" type="presParOf" srcId="{F6B6DD6C-589A-4997-9E6B-97BE881189FB}" destId="{2E6E697E-8157-41AA-A598-8C76A127B2AA}" srcOrd="2" destOrd="0" presId="urn:microsoft.com/office/officeart/2005/8/layout/vProcess5"/>
    <dgm:cxn modelId="{CD382145-0CDE-4C61-AEA2-F6BD811A5C43}" type="presParOf" srcId="{F6B6DD6C-589A-4997-9E6B-97BE881189FB}" destId="{7F356738-63B7-4F87-A6F7-D6DAA78FA249}" srcOrd="3" destOrd="0" presId="urn:microsoft.com/office/officeart/2005/8/layout/vProcess5"/>
    <dgm:cxn modelId="{B86007A7-62EC-4040-B4F0-217818DFF1AB}" type="presParOf" srcId="{F6B6DD6C-589A-4997-9E6B-97BE881189FB}" destId="{CD9071D8-7EFE-4A6B-A39A-A3CCCE4FF6D1}" srcOrd="4" destOrd="0" presId="urn:microsoft.com/office/officeart/2005/8/layout/vProcess5"/>
    <dgm:cxn modelId="{4AFF4FE4-38DA-43EC-89E7-90EFFED07DB4}" type="presParOf" srcId="{F6B6DD6C-589A-4997-9E6B-97BE881189FB}" destId="{20AD5350-9A48-48CA-B1AA-41F6F68E490E}" srcOrd="5" destOrd="0" presId="urn:microsoft.com/office/officeart/2005/8/layout/vProcess5"/>
    <dgm:cxn modelId="{5A0BC7D3-3F0E-4CC4-8505-FCFFDD26E1BC}" type="presParOf" srcId="{F6B6DD6C-589A-4997-9E6B-97BE881189FB}" destId="{C84BA6C5-0A2D-4C10-B6E1-244CAC412608}" srcOrd="6" destOrd="0" presId="urn:microsoft.com/office/officeart/2005/8/layout/vProcess5"/>
    <dgm:cxn modelId="{93511E9B-4746-46EC-B8CA-2D29294618A3}" type="presParOf" srcId="{F6B6DD6C-589A-4997-9E6B-97BE881189FB}" destId="{E6FDEC26-FD93-4122-998D-4DDAE355D38E}" srcOrd="7" destOrd="0" presId="urn:microsoft.com/office/officeart/2005/8/layout/vProcess5"/>
    <dgm:cxn modelId="{8202BE72-2E32-4F41-82EF-AB883BEF631E}" type="presParOf" srcId="{F6B6DD6C-589A-4997-9E6B-97BE881189FB}" destId="{B401A65D-C545-4CB1-8E25-7E756CBB30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4CB879-22E7-4F81-B60F-0224BFBADD0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CH"/>
        </a:p>
      </dgm:t>
    </dgm:pt>
    <dgm:pt modelId="{FE14DE44-8EA0-433F-B950-34AB96EA6688}">
      <dgm:prSet phldrT="[Testo]"/>
      <dgm:spPr/>
      <dgm:t>
        <a:bodyPr/>
        <a:lstStyle/>
        <a:p>
          <a:r>
            <a:rPr lang="it-CH" dirty="0"/>
            <a:t>Il nome deriva da Trinità</a:t>
          </a:r>
        </a:p>
      </dgm:t>
    </dgm:pt>
    <dgm:pt modelId="{2D4544ED-C343-4D76-8685-AA133B42BE83}" type="parTrans" cxnId="{BA3C1EEB-2847-41DD-AB1C-F54806163E06}">
      <dgm:prSet/>
      <dgm:spPr/>
      <dgm:t>
        <a:bodyPr/>
        <a:lstStyle/>
        <a:p>
          <a:endParaRPr lang="it-CH"/>
        </a:p>
      </dgm:t>
    </dgm:pt>
    <dgm:pt modelId="{0E15CDCC-E913-45F2-8E1A-C71C54C13798}" type="sibTrans" cxnId="{BA3C1EEB-2847-41DD-AB1C-F54806163E06}">
      <dgm:prSet/>
      <dgm:spPr/>
      <dgm:t>
        <a:bodyPr/>
        <a:lstStyle/>
        <a:p>
          <a:endParaRPr lang="it-CH"/>
        </a:p>
      </dgm:t>
    </dgm:pt>
    <dgm:pt modelId="{184A8DE7-E52F-4F30-82E2-F2A40A05AB74}">
      <dgm:prSet phldrT="[Testo]"/>
      <dgm:spPr/>
      <dgm:t>
        <a:bodyPr/>
        <a:lstStyle/>
        <a:p>
          <a:r>
            <a:rPr lang="it-CH" dirty="0"/>
            <a:t>Libertà, Patria</a:t>
          </a:r>
        </a:p>
      </dgm:t>
    </dgm:pt>
    <dgm:pt modelId="{B913EBAB-7954-4BB1-A44A-2410FAF550E5}" type="parTrans" cxnId="{C7467261-05EC-473F-AC18-7BFF85676A8D}">
      <dgm:prSet/>
      <dgm:spPr/>
      <dgm:t>
        <a:bodyPr/>
        <a:lstStyle/>
        <a:p>
          <a:endParaRPr lang="it-CH"/>
        </a:p>
      </dgm:t>
    </dgm:pt>
    <dgm:pt modelId="{F06978D4-9663-4DF8-95D9-A9B77F259F0E}" type="sibTrans" cxnId="{C7467261-05EC-473F-AC18-7BFF85676A8D}">
      <dgm:prSet/>
      <dgm:spPr/>
      <dgm:t>
        <a:bodyPr/>
        <a:lstStyle/>
        <a:p>
          <a:endParaRPr lang="it-CH"/>
        </a:p>
      </dgm:t>
    </dgm:pt>
    <dgm:pt modelId="{7854B110-0A01-4E15-9B65-00DF59D7B812}">
      <dgm:prSet phldrT="[Testo]"/>
      <dgm:spPr/>
      <dgm:t>
        <a:bodyPr/>
        <a:lstStyle/>
        <a:p>
          <a:r>
            <a:rPr lang="it-CH" dirty="0"/>
            <a:t>Patria è il termine utilizzato quando si salutano a vicenda</a:t>
          </a:r>
        </a:p>
      </dgm:t>
    </dgm:pt>
    <dgm:pt modelId="{AF039C9B-F81D-420C-9377-B3912D0EFA2C}" type="parTrans" cxnId="{198DD609-7926-4621-9F91-8B99116E83BD}">
      <dgm:prSet/>
      <dgm:spPr/>
      <dgm:t>
        <a:bodyPr/>
        <a:lstStyle/>
        <a:p>
          <a:endParaRPr lang="it-CH"/>
        </a:p>
      </dgm:t>
    </dgm:pt>
    <dgm:pt modelId="{BADFD5C1-A2FD-416B-A983-32184F77DD19}" type="sibTrans" cxnId="{198DD609-7926-4621-9F91-8B99116E83BD}">
      <dgm:prSet/>
      <dgm:spPr/>
      <dgm:t>
        <a:bodyPr/>
        <a:lstStyle/>
        <a:p>
          <a:endParaRPr lang="it-CH"/>
        </a:p>
      </dgm:t>
    </dgm:pt>
    <dgm:pt modelId="{A0140C3A-8E1A-4A31-9D4A-FA38BC6E5D2A}" type="pres">
      <dgm:prSet presAssocID="{7E4CB879-22E7-4F81-B60F-0224BFBADD08}" presName="outerComposite" presStyleCnt="0">
        <dgm:presLayoutVars>
          <dgm:chMax val="5"/>
          <dgm:dir/>
          <dgm:resizeHandles val="exact"/>
        </dgm:presLayoutVars>
      </dgm:prSet>
      <dgm:spPr/>
    </dgm:pt>
    <dgm:pt modelId="{B3A98A16-87D3-47D7-B9C5-7A20B3CEB274}" type="pres">
      <dgm:prSet presAssocID="{7E4CB879-22E7-4F81-B60F-0224BFBADD08}" presName="dummyMaxCanvas" presStyleCnt="0">
        <dgm:presLayoutVars/>
      </dgm:prSet>
      <dgm:spPr/>
    </dgm:pt>
    <dgm:pt modelId="{B14CBDC2-2278-4462-B24E-066C6FCABC21}" type="pres">
      <dgm:prSet presAssocID="{7E4CB879-22E7-4F81-B60F-0224BFBADD08}" presName="ThreeNodes_1" presStyleLbl="node1" presStyleIdx="0" presStyleCnt="3">
        <dgm:presLayoutVars>
          <dgm:bulletEnabled val="1"/>
        </dgm:presLayoutVars>
      </dgm:prSet>
      <dgm:spPr/>
    </dgm:pt>
    <dgm:pt modelId="{F8146CAC-EC8D-4DBD-AA9A-328FFAA9E2E1}" type="pres">
      <dgm:prSet presAssocID="{7E4CB879-22E7-4F81-B60F-0224BFBADD08}" presName="ThreeNodes_2" presStyleLbl="node1" presStyleIdx="1" presStyleCnt="3">
        <dgm:presLayoutVars>
          <dgm:bulletEnabled val="1"/>
        </dgm:presLayoutVars>
      </dgm:prSet>
      <dgm:spPr/>
    </dgm:pt>
    <dgm:pt modelId="{63D1AAE8-9316-406D-9AE1-8E410E446334}" type="pres">
      <dgm:prSet presAssocID="{7E4CB879-22E7-4F81-B60F-0224BFBADD08}" presName="ThreeNodes_3" presStyleLbl="node1" presStyleIdx="2" presStyleCnt="3">
        <dgm:presLayoutVars>
          <dgm:bulletEnabled val="1"/>
        </dgm:presLayoutVars>
      </dgm:prSet>
      <dgm:spPr/>
    </dgm:pt>
    <dgm:pt modelId="{17F0A2EC-719E-4159-8B78-EF55FFE8CF6D}" type="pres">
      <dgm:prSet presAssocID="{7E4CB879-22E7-4F81-B60F-0224BFBADD08}" presName="ThreeConn_1-2" presStyleLbl="fgAccFollowNode1" presStyleIdx="0" presStyleCnt="2">
        <dgm:presLayoutVars>
          <dgm:bulletEnabled val="1"/>
        </dgm:presLayoutVars>
      </dgm:prSet>
      <dgm:spPr/>
    </dgm:pt>
    <dgm:pt modelId="{8A2A080E-BFE1-429E-B2FD-4E93514F447B}" type="pres">
      <dgm:prSet presAssocID="{7E4CB879-22E7-4F81-B60F-0224BFBADD08}" presName="ThreeConn_2-3" presStyleLbl="fgAccFollowNode1" presStyleIdx="1" presStyleCnt="2">
        <dgm:presLayoutVars>
          <dgm:bulletEnabled val="1"/>
        </dgm:presLayoutVars>
      </dgm:prSet>
      <dgm:spPr/>
    </dgm:pt>
    <dgm:pt modelId="{D7B41C6C-4F23-4E93-A2A3-2F2028AD1952}" type="pres">
      <dgm:prSet presAssocID="{7E4CB879-22E7-4F81-B60F-0224BFBADD08}" presName="ThreeNodes_1_text" presStyleLbl="node1" presStyleIdx="2" presStyleCnt="3">
        <dgm:presLayoutVars>
          <dgm:bulletEnabled val="1"/>
        </dgm:presLayoutVars>
      </dgm:prSet>
      <dgm:spPr/>
    </dgm:pt>
    <dgm:pt modelId="{B7C44BDD-5534-4C92-888D-EA639BFE5FEF}" type="pres">
      <dgm:prSet presAssocID="{7E4CB879-22E7-4F81-B60F-0224BFBADD08}" presName="ThreeNodes_2_text" presStyleLbl="node1" presStyleIdx="2" presStyleCnt="3">
        <dgm:presLayoutVars>
          <dgm:bulletEnabled val="1"/>
        </dgm:presLayoutVars>
      </dgm:prSet>
      <dgm:spPr/>
    </dgm:pt>
    <dgm:pt modelId="{A378835E-893B-4FF8-AFAE-4B32191E48E8}" type="pres">
      <dgm:prSet presAssocID="{7E4CB879-22E7-4F81-B60F-0224BFBADD0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98DD609-7926-4621-9F91-8B99116E83BD}" srcId="{7E4CB879-22E7-4F81-B60F-0224BFBADD08}" destId="{7854B110-0A01-4E15-9B65-00DF59D7B812}" srcOrd="2" destOrd="0" parTransId="{AF039C9B-F81D-420C-9377-B3912D0EFA2C}" sibTransId="{BADFD5C1-A2FD-416B-A983-32184F77DD19}"/>
    <dgm:cxn modelId="{211F3C47-5E01-4C58-B439-ED39A1B7E215}" type="presOf" srcId="{7E4CB879-22E7-4F81-B60F-0224BFBADD08}" destId="{A0140C3A-8E1A-4A31-9D4A-FA38BC6E5D2A}" srcOrd="0" destOrd="0" presId="urn:microsoft.com/office/officeart/2005/8/layout/vProcess5"/>
    <dgm:cxn modelId="{94725454-2799-481F-ACCA-0A9EDE35A3C7}" type="presOf" srcId="{184A8DE7-E52F-4F30-82E2-F2A40A05AB74}" destId="{F8146CAC-EC8D-4DBD-AA9A-328FFAA9E2E1}" srcOrd="0" destOrd="0" presId="urn:microsoft.com/office/officeart/2005/8/layout/vProcess5"/>
    <dgm:cxn modelId="{3C1E7456-1327-4230-8A7A-7B04441F8A73}" type="presOf" srcId="{0E15CDCC-E913-45F2-8E1A-C71C54C13798}" destId="{17F0A2EC-719E-4159-8B78-EF55FFE8CF6D}" srcOrd="0" destOrd="0" presId="urn:microsoft.com/office/officeart/2005/8/layout/vProcess5"/>
    <dgm:cxn modelId="{FF6AA05A-0959-481C-8CD7-B63B097725D6}" type="presOf" srcId="{7854B110-0A01-4E15-9B65-00DF59D7B812}" destId="{A378835E-893B-4FF8-AFAE-4B32191E48E8}" srcOrd="1" destOrd="0" presId="urn:microsoft.com/office/officeart/2005/8/layout/vProcess5"/>
    <dgm:cxn modelId="{57FC355C-1C05-4C0A-AEB5-270B136FF6E6}" type="presOf" srcId="{F06978D4-9663-4DF8-95D9-A9B77F259F0E}" destId="{8A2A080E-BFE1-429E-B2FD-4E93514F447B}" srcOrd="0" destOrd="0" presId="urn:microsoft.com/office/officeart/2005/8/layout/vProcess5"/>
    <dgm:cxn modelId="{C7467261-05EC-473F-AC18-7BFF85676A8D}" srcId="{7E4CB879-22E7-4F81-B60F-0224BFBADD08}" destId="{184A8DE7-E52F-4F30-82E2-F2A40A05AB74}" srcOrd="1" destOrd="0" parTransId="{B913EBAB-7954-4BB1-A44A-2410FAF550E5}" sibTransId="{F06978D4-9663-4DF8-95D9-A9B77F259F0E}"/>
    <dgm:cxn modelId="{D3001CCF-6558-483B-BD43-8B0193E55086}" type="presOf" srcId="{FE14DE44-8EA0-433F-B950-34AB96EA6688}" destId="{B14CBDC2-2278-4462-B24E-066C6FCABC21}" srcOrd="0" destOrd="0" presId="urn:microsoft.com/office/officeart/2005/8/layout/vProcess5"/>
    <dgm:cxn modelId="{778F55E9-94E6-4E59-870D-6AD6F935F732}" type="presOf" srcId="{7854B110-0A01-4E15-9B65-00DF59D7B812}" destId="{63D1AAE8-9316-406D-9AE1-8E410E446334}" srcOrd="0" destOrd="0" presId="urn:microsoft.com/office/officeart/2005/8/layout/vProcess5"/>
    <dgm:cxn modelId="{BA3C1EEB-2847-41DD-AB1C-F54806163E06}" srcId="{7E4CB879-22E7-4F81-B60F-0224BFBADD08}" destId="{FE14DE44-8EA0-433F-B950-34AB96EA6688}" srcOrd="0" destOrd="0" parTransId="{2D4544ED-C343-4D76-8685-AA133B42BE83}" sibTransId="{0E15CDCC-E913-45F2-8E1A-C71C54C13798}"/>
    <dgm:cxn modelId="{69202BEC-A82E-40A1-86F3-494F363B7F55}" type="presOf" srcId="{184A8DE7-E52F-4F30-82E2-F2A40A05AB74}" destId="{B7C44BDD-5534-4C92-888D-EA639BFE5FEF}" srcOrd="1" destOrd="0" presId="urn:microsoft.com/office/officeart/2005/8/layout/vProcess5"/>
    <dgm:cxn modelId="{CD8FAFF2-6E53-4E91-B28B-E3CD38D9793F}" type="presOf" srcId="{FE14DE44-8EA0-433F-B950-34AB96EA6688}" destId="{D7B41C6C-4F23-4E93-A2A3-2F2028AD1952}" srcOrd="1" destOrd="0" presId="urn:microsoft.com/office/officeart/2005/8/layout/vProcess5"/>
    <dgm:cxn modelId="{71066013-FC82-4127-BCBE-E34167394E91}" type="presParOf" srcId="{A0140C3A-8E1A-4A31-9D4A-FA38BC6E5D2A}" destId="{B3A98A16-87D3-47D7-B9C5-7A20B3CEB274}" srcOrd="0" destOrd="0" presId="urn:microsoft.com/office/officeart/2005/8/layout/vProcess5"/>
    <dgm:cxn modelId="{EE133245-2A41-47ED-8DA9-1F361E2AE2A7}" type="presParOf" srcId="{A0140C3A-8E1A-4A31-9D4A-FA38BC6E5D2A}" destId="{B14CBDC2-2278-4462-B24E-066C6FCABC21}" srcOrd="1" destOrd="0" presId="urn:microsoft.com/office/officeart/2005/8/layout/vProcess5"/>
    <dgm:cxn modelId="{33A717B4-1C63-425E-91FB-634BF659F85B}" type="presParOf" srcId="{A0140C3A-8E1A-4A31-9D4A-FA38BC6E5D2A}" destId="{F8146CAC-EC8D-4DBD-AA9A-328FFAA9E2E1}" srcOrd="2" destOrd="0" presId="urn:microsoft.com/office/officeart/2005/8/layout/vProcess5"/>
    <dgm:cxn modelId="{C3BF8AC0-FA61-47A6-8BEE-52CC980D828D}" type="presParOf" srcId="{A0140C3A-8E1A-4A31-9D4A-FA38BC6E5D2A}" destId="{63D1AAE8-9316-406D-9AE1-8E410E446334}" srcOrd="3" destOrd="0" presId="urn:microsoft.com/office/officeart/2005/8/layout/vProcess5"/>
    <dgm:cxn modelId="{FF596991-DC04-4E4B-AEDF-F0A5F693383F}" type="presParOf" srcId="{A0140C3A-8E1A-4A31-9D4A-FA38BC6E5D2A}" destId="{17F0A2EC-719E-4159-8B78-EF55FFE8CF6D}" srcOrd="4" destOrd="0" presId="urn:microsoft.com/office/officeart/2005/8/layout/vProcess5"/>
    <dgm:cxn modelId="{A4197F24-A019-444F-A96B-67F1E63D1173}" type="presParOf" srcId="{A0140C3A-8E1A-4A31-9D4A-FA38BC6E5D2A}" destId="{8A2A080E-BFE1-429E-B2FD-4E93514F447B}" srcOrd="5" destOrd="0" presId="urn:microsoft.com/office/officeart/2005/8/layout/vProcess5"/>
    <dgm:cxn modelId="{861E0965-C96C-4EAA-9465-090113641C29}" type="presParOf" srcId="{A0140C3A-8E1A-4A31-9D4A-FA38BC6E5D2A}" destId="{D7B41C6C-4F23-4E93-A2A3-2F2028AD1952}" srcOrd="6" destOrd="0" presId="urn:microsoft.com/office/officeart/2005/8/layout/vProcess5"/>
    <dgm:cxn modelId="{F1DB1C68-1428-4962-B4E3-C3855CFBC95D}" type="presParOf" srcId="{A0140C3A-8E1A-4A31-9D4A-FA38BC6E5D2A}" destId="{B7C44BDD-5534-4C92-888D-EA639BFE5FEF}" srcOrd="7" destOrd="0" presId="urn:microsoft.com/office/officeart/2005/8/layout/vProcess5"/>
    <dgm:cxn modelId="{D5984A90-FB72-40F3-BE69-14FBC5AF03BB}" type="presParOf" srcId="{A0140C3A-8E1A-4A31-9D4A-FA38BC6E5D2A}" destId="{A378835E-893B-4FF8-AFAE-4B32191E48E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A29DC86-FD38-4113-8AC1-EEA3551AEEEE}" type="doc">
      <dgm:prSet loTypeId="urn:microsoft.com/office/officeart/2005/8/layout/vProcess5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it-CH"/>
        </a:p>
      </dgm:t>
    </dgm:pt>
    <dgm:pt modelId="{06EB4DC4-5A4A-4D10-A0DF-24D0A828F637}">
      <dgm:prSet phldrT="[Testo]"/>
      <dgm:spPr/>
      <dgm:t>
        <a:bodyPr/>
        <a:lstStyle/>
        <a:p>
          <a:r>
            <a:rPr lang="it-CH" dirty="0"/>
            <a:t>Latin Kings</a:t>
          </a:r>
        </a:p>
      </dgm:t>
    </dgm:pt>
    <dgm:pt modelId="{D42715BE-472A-4226-90B8-038B32778192}" type="parTrans" cxnId="{133DA77E-28C8-4585-99E1-50EEE145671F}">
      <dgm:prSet/>
      <dgm:spPr/>
      <dgm:t>
        <a:bodyPr/>
        <a:lstStyle/>
        <a:p>
          <a:endParaRPr lang="it-CH"/>
        </a:p>
      </dgm:t>
    </dgm:pt>
    <dgm:pt modelId="{4FD63B69-D462-429C-9385-4AE6CC58559E}" type="sibTrans" cxnId="{133DA77E-28C8-4585-99E1-50EEE145671F}">
      <dgm:prSet/>
      <dgm:spPr/>
      <dgm:t>
        <a:bodyPr/>
        <a:lstStyle/>
        <a:p>
          <a:endParaRPr lang="it-CH"/>
        </a:p>
      </dgm:t>
    </dgm:pt>
    <dgm:pt modelId="{986CDA58-159D-4AD4-9C73-DE7665215747}">
      <dgm:prSet phldrT="[Testo]"/>
      <dgm:spPr/>
      <dgm:t>
        <a:bodyPr/>
        <a:lstStyle/>
        <a:p>
          <a:r>
            <a:rPr lang="it-CH" dirty="0" err="1"/>
            <a:t>Bloods</a:t>
          </a:r>
          <a:endParaRPr lang="it-CH" dirty="0"/>
        </a:p>
      </dgm:t>
    </dgm:pt>
    <dgm:pt modelId="{91FBF051-AA4F-4454-AC4D-5A32A7E7AD1F}" type="parTrans" cxnId="{A92B2720-2672-4CB5-A575-9C0162B71853}">
      <dgm:prSet/>
      <dgm:spPr/>
      <dgm:t>
        <a:bodyPr/>
        <a:lstStyle/>
        <a:p>
          <a:endParaRPr lang="it-CH"/>
        </a:p>
      </dgm:t>
    </dgm:pt>
    <dgm:pt modelId="{BCBE58C0-51CB-4DC9-B30E-0C2F0682917A}" type="sibTrans" cxnId="{A92B2720-2672-4CB5-A575-9C0162B71853}">
      <dgm:prSet/>
      <dgm:spPr/>
      <dgm:t>
        <a:bodyPr/>
        <a:lstStyle/>
        <a:p>
          <a:endParaRPr lang="it-CH"/>
        </a:p>
      </dgm:t>
    </dgm:pt>
    <dgm:pt modelId="{40C6F1B5-3A20-44CE-80D1-F7395318B522}" type="pres">
      <dgm:prSet presAssocID="{AA29DC86-FD38-4113-8AC1-EEA3551AEEEE}" presName="outerComposite" presStyleCnt="0">
        <dgm:presLayoutVars>
          <dgm:chMax val="5"/>
          <dgm:dir/>
          <dgm:resizeHandles val="exact"/>
        </dgm:presLayoutVars>
      </dgm:prSet>
      <dgm:spPr/>
    </dgm:pt>
    <dgm:pt modelId="{D680A234-0190-4F2C-B30F-D230968AED30}" type="pres">
      <dgm:prSet presAssocID="{AA29DC86-FD38-4113-8AC1-EEA3551AEEEE}" presName="dummyMaxCanvas" presStyleCnt="0">
        <dgm:presLayoutVars/>
      </dgm:prSet>
      <dgm:spPr/>
    </dgm:pt>
    <dgm:pt modelId="{DEF1AA6B-0214-4678-B444-28FA2D4C23B9}" type="pres">
      <dgm:prSet presAssocID="{AA29DC86-FD38-4113-8AC1-EEA3551AEEEE}" presName="TwoNodes_1" presStyleLbl="node1" presStyleIdx="0" presStyleCnt="2">
        <dgm:presLayoutVars>
          <dgm:bulletEnabled val="1"/>
        </dgm:presLayoutVars>
      </dgm:prSet>
      <dgm:spPr/>
    </dgm:pt>
    <dgm:pt modelId="{992FCEEB-5D87-45A9-8557-FEC8CE573A9E}" type="pres">
      <dgm:prSet presAssocID="{AA29DC86-FD38-4113-8AC1-EEA3551AEEEE}" presName="TwoNodes_2" presStyleLbl="node1" presStyleIdx="1" presStyleCnt="2">
        <dgm:presLayoutVars>
          <dgm:bulletEnabled val="1"/>
        </dgm:presLayoutVars>
      </dgm:prSet>
      <dgm:spPr/>
    </dgm:pt>
    <dgm:pt modelId="{532971B8-B489-452F-B6F9-0919748D266E}" type="pres">
      <dgm:prSet presAssocID="{AA29DC86-FD38-4113-8AC1-EEA3551AEEEE}" presName="TwoConn_1-2" presStyleLbl="fgAccFollowNode1" presStyleIdx="0" presStyleCnt="1">
        <dgm:presLayoutVars>
          <dgm:bulletEnabled val="1"/>
        </dgm:presLayoutVars>
      </dgm:prSet>
      <dgm:spPr/>
    </dgm:pt>
    <dgm:pt modelId="{9C1A549B-E17B-423D-8DF6-F59E7D97639A}" type="pres">
      <dgm:prSet presAssocID="{AA29DC86-FD38-4113-8AC1-EEA3551AEEEE}" presName="TwoNodes_1_text" presStyleLbl="node1" presStyleIdx="1" presStyleCnt="2">
        <dgm:presLayoutVars>
          <dgm:bulletEnabled val="1"/>
        </dgm:presLayoutVars>
      </dgm:prSet>
      <dgm:spPr/>
    </dgm:pt>
    <dgm:pt modelId="{35394345-151B-4764-A338-5AC80F75A2D3}" type="pres">
      <dgm:prSet presAssocID="{AA29DC86-FD38-4113-8AC1-EEA3551AEEE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62AFE0D-4BB1-439F-B42C-1BBEA78574AA}" type="presOf" srcId="{AA29DC86-FD38-4113-8AC1-EEA3551AEEEE}" destId="{40C6F1B5-3A20-44CE-80D1-F7395318B522}" srcOrd="0" destOrd="0" presId="urn:microsoft.com/office/officeart/2005/8/layout/vProcess5"/>
    <dgm:cxn modelId="{A92B2720-2672-4CB5-A575-9C0162B71853}" srcId="{AA29DC86-FD38-4113-8AC1-EEA3551AEEEE}" destId="{986CDA58-159D-4AD4-9C73-DE7665215747}" srcOrd="1" destOrd="0" parTransId="{91FBF051-AA4F-4454-AC4D-5A32A7E7AD1F}" sibTransId="{BCBE58C0-51CB-4DC9-B30E-0C2F0682917A}"/>
    <dgm:cxn modelId="{54A01C58-1845-4DA7-8438-C479701E78D2}" type="presOf" srcId="{986CDA58-159D-4AD4-9C73-DE7665215747}" destId="{35394345-151B-4764-A338-5AC80F75A2D3}" srcOrd="1" destOrd="0" presId="urn:microsoft.com/office/officeart/2005/8/layout/vProcess5"/>
    <dgm:cxn modelId="{8C55A56A-5A0F-4C9D-80C9-8327F2F386BC}" type="presOf" srcId="{4FD63B69-D462-429C-9385-4AE6CC58559E}" destId="{532971B8-B489-452F-B6F9-0919748D266E}" srcOrd="0" destOrd="0" presId="urn:microsoft.com/office/officeart/2005/8/layout/vProcess5"/>
    <dgm:cxn modelId="{133DA77E-28C8-4585-99E1-50EEE145671F}" srcId="{AA29DC86-FD38-4113-8AC1-EEA3551AEEEE}" destId="{06EB4DC4-5A4A-4D10-A0DF-24D0A828F637}" srcOrd="0" destOrd="0" parTransId="{D42715BE-472A-4226-90B8-038B32778192}" sibTransId="{4FD63B69-D462-429C-9385-4AE6CC58559E}"/>
    <dgm:cxn modelId="{BD894985-B3A0-44E4-940D-1865A797E73C}" type="presOf" srcId="{986CDA58-159D-4AD4-9C73-DE7665215747}" destId="{992FCEEB-5D87-45A9-8557-FEC8CE573A9E}" srcOrd="0" destOrd="0" presId="urn:microsoft.com/office/officeart/2005/8/layout/vProcess5"/>
    <dgm:cxn modelId="{913544B0-0F8C-4ED7-97D0-91821BFB6828}" type="presOf" srcId="{06EB4DC4-5A4A-4D10-A0DF-24D0A828F637}" destId="{DEF1AA6B-0214-4678-B444-28FA2D4C23B9}" srcOrd="0" destOrd="0" presId="urn:microsoft.com/office/officeart/2005/8/layout/vProcess5"/>
    <dgm:cxn modelId="{C075DAFC-53BA-45EB-A63C-ADCC1E03CC18}" type="presOf" srcId="{06EB4DC4-5A4A-4D10-A0DF-24D0A828F637}" destId="{9C1A549B-E17B-423D-8DF6-F59E7D97639A}" srcOrd="1" destOrd="0" presId="urn:microsoft.com/office/officeart/2005/8/layout/vProcess5"/>
    <dgm:cxn modelId="{F5AC6206-ED7E-454F-9B74-8982A696FEE0}" type="presParOf" srcId="{40C6F1B5-3A20-44CE-80D1-F7395318B522}" destId="{D680A234-0190-4F2C-B30F-D230968AED30}" srcOrd="0" destOrd="0" presId="urn:microsoft.com/office/officeart/2005/8/layout/vProcess5"/>
    <dgm:cxn modelId="{E560FB46-25A5-410C-AD99-355C918902AE}" type="presParOf" srcId="{40C6F1B5-3A20-44CE-80D1-F7395318B522}" destId="{DEF1AA6B-0214-4678-B444-28FA2D4C23B9}" srcOrd="1" destOrd="0" presId="urn:microsoft.com/office/officeart/2005/8/layout/vProcess5"/>
    <dgm:cxn modelId="{6F5CF2E2-7279-4925-82E8-3CB79BABAF99}" type="presParOf" srcId="{40C6F1B5-3A20-44CE-80D1-F7395318B522}" destId="{992FCEEB-5D87-45A9-8557-FEC8CE573A9E}" srcOrd="2" destOrd="0" presId="urn:microsoft.com/office/officeart/2005/8/layout/vProcess5"/>
    <dgm:cxn modelId="{72D4DD61-8404-4BBC-A224-887EA820A781}" type="presParOf" srcId="{40C6F1B5-3A20-44CE-80D1-F7395318B522}" destId="{532971B8-B489-452F-B6F9-0919748D266E}" srcOrd="3" destOrd="0" presId="urn:microsoft.com/office/officeart/2005/8/layout/vProcess5"/>
    <dgm:cxn modelId="{F32769E2-CB92-4D29-85D6-8EA66AB19691}" type="presParOf" srcId="{40C6F1B5-3A20-44CE-80D1-F7395318B522}" destId="{9C1A549B-E17B-423D-8DF6-F59E7D97639A}" srcOrd="4" destOrd="0" presId="urn:microsoft.com/office/officeart/2005/8/layout/vProcess5"/>
    <dgm:cxn modelId="{1F6F7B38-DD7B-4C63-80D6-1522A0CAE0C4}" type="presParOf" srcId="{40C6F1B5-3A20-44CE-80D1-F7395318B522}" destId="{35394345-151B-4764-A338-5AC80F75A2D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18F68F-6AA3-47A9-9C37-755BEBF1BB40}" type="doc">
      <dgm:prSet loTypeId="urn:microsoft.com/office/officeart/2005/8/layout/vProcess5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it-CH"/>
        </a:p>
      </dgm:t>
    </dgm:pt>
    <dgm:pt modelId="{030C8FA3-2D2F-4AD6-AE65-B7438A1CE730}">
      <dgm:prSet phldrT="[Testo]"/>
      <dgm:spPr/>
      <dgm:t>
        <a:bodyPr/>
        <a:lstStyle/>
        <a:p>
          <a:r>
            <a:rPr lang="it-CH" dirty="0"/>
            <a:t>Lottano per il controllo del territorio</a:t>
          </a:r>
        </a:p>
      </dgm:t>
    </dgm:pt>
    <dgm:pt modelId="{0858C368-9148-4911-A4B3-521C9694F2D1}" type="parTrans" cxnId="{31DA30CC-C129-4F15-A586-09EF8C82FF7E}">
      <dgm:prSet/>
      <dgm:spPr/>
      <dgm:t>
        <a:bodyPr/>
        <a:lstStyle/>
        <a:p>
          <a:endParaRPr lang="it-CH"/>
        </a:p>
      </dgm:t>
    </dgm:pt>
    <dgm:pt modelId="{D1E8B91E-308B-4261-8816-F53677C6E09A}" type="sibTrans" cxnId="{31DA30CC-C129-4F15-A586-09EF8C82FF7E}">
      <dgm:prSet/>
      <dgm:spPr/>
      <dgm:t>
        <a:bodyPr/>
        <a:lstStyle/>
        <a:p>
          <a:endParaRPr lang="it-CH"/>
        </a:p>
      </dgm:t>
    </dgm:pt>
    <dgm:pt modelId="{F382305F-13F2-4533-900B-BC99E4707A65}">
      <dgm:prSet phldrT="[Testo]"/>
      <dgm:spPr/>
      <dgm:t>
        <a:bodyPr/>
        <a:lstStyle/>
        <a:p>
          <a:r>
            <a:rPr lang="it-CH" dirty="0"/>
            <a:t>Traffico della droga (cocaina, crack, marijuna) e guerra delle strade</a:t>
          </a:r>
        </a:p>
      </dgm:t>
    </dgm:pt>
    <dgm:pt modelId="{E33C4C35-4323-4258-BA5F-08AC85631108}" type="parTrans" cxnId="{90EFF84F-BD9B-417E-9034-1B288CC7AB47}">
      <dgm:prSet/>
      <dgm:spPr/>
      <dgm:t>
        <a:bodyPr/>
        <a:lstStyle/>
        <a:p>
          <a:endParaRPr lang="it-CH"/>
        </a:p>
      </dgm:t>
    </dgm:pt>
    <dgm:pt modelId="{26FB0F6B-C275-408F-866D-80788E2200F8}" type="sibTrans" cxnId="{90EFF84F-BD9B-417E-9034-1B288CC7AB47}">
      <dgm:prSet/>
      <dgm:spPr/>
      <dgm:t>
        <a:bodyPr/>
        <a:lstStyle/>
        <a:p>
          <a:endParaRPr lang="it-CH"/>
        </a:p>
      </dgm:t>
    </dgm:pt>
    <dgm:pt modelId="{90397A0F-6B4C-4EBA-96FA-786AB93E8C03}" type="pres">
      <dgm:prSet presAssocID="{0418F68F-6AA3-47A9-9C37-755BEBF1BB40}" presName="outerComposite" presStyleCnt="0">
        <dgm:presLayoutVars>
          <dgm:chMax val="5"/>
          <dgm:dir/>
          <dgm:resizeHandles val="exact"/>
        </dgm:presLayoutVars>
      </dgm:prSet>
      <dgm:spPr/>
    </dgm:pt>
    <dgm:pt modelId="{52218730-1018-4416-BE94-1E9BB23DAA84}" type="pres">
      <dgm:prSet presAssocID="{0418F68F-6AA3-47A9-9C37-755BEBF1BB40}" presName="dummyMaxCanvas" presStyleCnt="0">
        <dgm:presLayoutVars/>
      </dgm:prSet>
      <dgm:spPr/>
    </dgm:pt>
    <dgm:pt modelId="{538DD807-8467-46C0-94A6-119DA0DF4DEF}" type="pres">
      <dgm:prSet presAssocID="{0418F68F-6AA3-47A9-9C37-755BEBF1BB40}" presName="TwoNodes_1" presStyleLbl="node1" presStyleIdx="0" presStyleCnt="2">
        <dgm:presLayoutVars>
          <dgm:bulletEnabled val="1"/>
        </dgm:presLayoutVars>
      </dgm:prSet>
      <dgm:spPr/>
    </dgm:pt>
    <dgm:pt modelId="{290DA16D-5482-42F3-89DE-3B0F0612EA37}" type="pres">
      <dgm:prSet presAssocID="{0418F68F-6AA3-47A9-9C37-755BEBF1BB40}" presName="TwoNodes_2" presStyleLbl="node1" presStyleIdx="1" presStyleCnt="2">
        <dgm:presLayoutVars>
          <dgm:bulletEnabled val="1"/>
        </dgm:presLayoutVars>
      </dgm:prSet>
      <dgm:spPr/>
    </dgm:pt>
    <dgm:pt modelId="{95115073-4263-4301-B6AF-127556FE8B3D}" type="pres">
      <dgm:prSet presAssocID="{0418F68F-6AA3-47A9-9C37-755BEBF1BB40}" presName="TwoConn_1-2" presStyleLbl="fgAccFollowNode1" presStyleIdx="0" presStyleCnt="1">
        <dgm:presLayoutVars>
          <dgm:bulletEnabled val="1"/>
        </dgm:presLayoutVars>
      </dgm:prSet>
      <dgm:spPr/>
    </dgm:pt>
    <dgm:pt modelId="{4869DB96-2A4E-4DC1-8743-B27E0651136C}" type="pres">
      <dgm:prSet presAssocID="{0418F68F-6AA3-47A9-9C37-755BEBF1BB40}" presName="TwoNodes_1_text" presStyleLbl="node1" presStyleIdx="1" presStyleCnt="2">
        <dgm:presLayoutVars>
          <dgm:bulletEnabled val="1"/>
        </dgm:presLayoutVars>
      </dgm:prSet>
      <dgm:spPr/>
    </dgm:pt>
    <dgm:pt modelId="{867EFCFA-EE6F-409D-A6A0-5E5065D28E10}" type="pres">
      <dgm:prSet presAssocID="{0418F68F-6AA3-47A9-9C37-755BEBF1BB4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9834922-7560-4ACC-BA7F-858C189195D2}" type="presOf" srcId="{030C8FA3-2D2F-4AD6-AE65-B7438A1CE730}" destId="{4869DB96-2A4E-4DC1-8743-B27E0651136C}" srcOrd="1" destOrd="0" presId="urn:microsoft.com/office/officeart/2005/8/layout/vProcess5"/>
    <dgm:cxn modelId="{2A740627-95C9-419D-A13D-4593189471F9}" type="presOf" srcId="{0418F68F-6AA3-47A9-9C37-755BEBF1BB40}" destId="{90397A0F-6B4C-4EBA-96FA-786AB93E8C03}" srcOrd="0" destOrd="0" presId="urn:microsoft.com/office/officeart/2005/8/layout/vProcess5"/>
    <dgm:cxn modelId="{90EFF84F-BD9B-417E-9034-1B288CC7AB47}" srcId="{0418F68F-6AA3-47A9-9C37-755BEBF1BB40}" destId="{F382305F-13F2-4533-900B-BC99E4707A65}" srcOrd="1" destOrd="0" parTransId="{E33C4C35-4323-4258-BA5F-08AC85631108}" sibTransId="{26FB0F6B-C275-408F-866D-80788E2200F8}"/>
    <dgm:cxn modelId="{6D215C85-B12C-4EF6-B420-252E47A9EF33}" type="presOf" srcId="{F382305F-13F2-4533-900B-BC99E4707A65}" destId="{290DA16D-5482-42F3-89DE-3B0F0612EA37}" srcOrd="0" destOrd="0" presId="urn:microsoft.com/office/officeart/2005/8/layout/vProcess5"/>
    <dgm:cxn modelId="{5D2094BC-99B7-4FA9-9418-03D17311A251}" type="presOf" srcId="{D1E8B91E-308B-4261-8816-F53677C6E09A}" destId="{95115073-4263-4301-B6AF-127556FE8B3D}" srcOrd="0" destOrd="0" presId="urn:microsoft.com/office/officeart/2005/8/layout/vProcess5"/>
    <dgm:cxn modelId="{31DA30CC-C129-4F15-A586-09EF8C82FF7E}" srcId="{0418F68F-6AA3-47A9-9C37-755BEBF1BB40}" destId="{030C8FA3-2D2F-4AD6-AE65-B7438A1CE730}" srcOrd="0" destOrd="0" parTransId="{0858C368-9148-4911-A4B3-521C9694F2D1}" sibTransId="{D1E8B91E-308B-4261-8816-F53677C6E09A}"/>
    <dgm:cxn modelId="{77CF51D7-1CEE-4CD4-A0C5-0BF67D872B3F}" type="presOf" srcId="{030C8FA3-2D2F-4AD6-AE65-B7438A1CE730}" destId="{538DD807-8467-46C0-94A6-119DA0DF4DEF}" srcOrd="0" destOrd="0" presId="urn:microsoft.com/office/officeart/2005/8/layout/vProcess5"/>
    <dgm:cxn modelId="{344227F5-8E27-45EB-8AD6-3BD3BD212EBA}" type="presOf" srcId="{F382305F-13F2-4533-900B-BC99E4707A65}" destId="{867EFCFA-EE6F-409D-A6A0-5E5065D28E10}" srcOrd="1" destOrd="0" presId="urn:microsoft.com/office/officeart/2005/8/layout/vProcess5"/>
    <dgm:cxn modelId="{F2035DBB-F015-4779-B3F7-1E5A54E46B40}" type="presParOf" srcId="{90397A0F-6B4C-4EBA-96FA-786AB93E8C03}" destId="{52218730-1018-4416-BE94-1E9BB23DAA84}" srcOrd="0" destOrd="0" presId="urn:microsoft.com/office/officeart/2005/8/layout/vProcess5"/>
    <dgm:cxn modelId="{0D0C4A2E-71E8-47A6-9A6B-8D9174DC2FD9}" type="presParOf" srcId="{90397A0F-6B4C-4EBA-96FA-786AB93E8C03}" destId="{538DD807-8467-46C0-94A6-119DA0DF4DEF}" srcOrd="1" destOrd="0" presId="urn:microsoft.com/office/officeart/2005/8/layout/vProcess5"/>
    <dgm:cxn modelId="{A86C3271-E0FC-4629-AE49-689A6314ACD1}" type="presParOf" srcId="{90397A0F-6B4C-4EBA-96FA-786AB93E8C03}" destId="{290DA16D-5482-42F3-89DE-3B0F0612EA37}" srcOrd="2" destOrd="0" presId="urn:microsoft.com/office/officeart/2005/8/layout/vProcess5"/>
    <dgm:cxn modelId="{EAB3E002-3861-4C12-884C-9A990949B27D}" type="presParOf" srcId="{90397A0F-6B4C-4EBA-96FA-786AB93E8C03}" destId="{95115073-4263-4301-B6AF-127556FE8B3D}" srcOrd="3" destOrd="0" presId="urn:microsoft.com/office/officeart/2005/8/layout/vProcess5"/>
    <dgm:cxn modelId="{094EA70D-8678-4D30-9AA4-914072BD524E}" type="presParOf" srcId="{90397A0F-6B4C-4EBA-96FA-786AB93E8C03}" destId="{4869DB96-2A4E-4DC1-8743-B27E0651136C}" srcOrd="4" destOrd="0" presId="urn:microsoft.com/office/officeart/2005/8/layout/vProcess5"/>
    <dgm:cxn modelId="{50F0D406-A09F-4C38-BD3C-9C8C61FD1AC7}" type="presParOf" srcId="{90397A0F-6B4C-4EBA-96FA-786AB93E8C03}" destId="{867EFCFA-EE6F-409D-A6A0-5E5065D28E1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599CC8B-A059-4530-8B6B-2E262A8D4475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BAFC10F5-63B7-43DB-AC26-048A6B18596D}">
      <dgm:prSet phldrT="[Testo]"/>
      <dgm:spPr/>
      <dgm:t>
        <a:bodyPr/>
        <a:lstStyle/>
        <a:p>
          <a:r>
            <a:rPr lang="it-CH" dirty="0"/>
            <a:t>La loro organizzazione ha una struttura gerarchica</a:t>
          </a:r>
        </a:p>
      </dgm:t>
    </dgm:pt>
    <dgm:pt modelId="{BE0FEE16-43C3-4D5C-AB1B-6276E7998F82}" type="parTrans" cxnId="{624756BF-831A-4D2E-903F-93CB50E9FC69}">
      <dgm:prSet/>
      <dgm:spPr/>
      <dgm:t>
        <a:bodyPr/>
        <a:lstStyle/>
        <a:p>
          <a:endParaRPr lang="it-CH"/>
        </a:p>
      </dgm:t>
    </dgm:pt>
    <dgm:pt modelId="{7A6E3449-A50F-45CF-894A-0ED83205F1CC}" type="sibTrans" cxnId="{624756BF-831A-4D2E-903F-93CB50E9FC69}">
      <dgm:prSet/>
      <dgm:spPr/>
      <dgm:t>
        <a:bodyPr/>
        <a:lstStyle/>
        <a:p>
          <a:endParaRPr lang="it-CH"/>
        </a:p>
      </dgm:t>
    </dgm:pt>
    <dgm:pt modelId="{10289029-E2D1-450C-BA09-09D4B85F7C59}">
      <dgm:prSet phldrT="[Testo]"/>
      <dgm:spPr/>
      <dgm:t>
        <a:bodyPr/>
        <a:lstStyle/>
        <a:p>
          <a:r>
            <a:rPr lang="it-CH" dirty="0"/>
            <a:t>Di 18 ruoli</a:t>
          </a:r>
        </a:p>
      </dgm:t>
    </dgm:pt>
    <dgm:pt modelId="{665D0A6E-594F-41D1-BB1B-2C86CF7FC079}" type="parTrans" cxnId="{92DB41D7-647A-4759-A1AA-B83289F64999}">
      <dgm:prSet/>
      <dgm:spPr/>
      <dgm:t>
        <a:bodyPr/>
        <a:lstStyle/>
        <a:p>
          <a:endParaRPr lang="it-CH"/>
        </a:p>
      </dgm:t>
    </dgm:pt>
    <dgm:pt modelId="{F830F867-524D-4F90-87F0-E925BFABB885}" type="sibTrans" cxnId="{92DB41D7-647A-4759-A1AA-B83289F64999}">
      <dgm:prSet/>
      <dgm:spPr/>
      <dgm:t>
        <a:bodyPr/>
        <a:lstStyle/>
        <a:p>
          <a:endParaRPr lang="it-CH"/>
        </a:p>
      </dgm:t>
    </dgm:pt>
    <dgm:pt modelId="{A90B6006-16F1-4915-8728-43DB11218FB4}">
      <dgm:prSet phldrT="[Testo]"/>
      <dgm:spPr/>
      <dgm:t>
        <a:bodyPr/>
        <a:lstStyle/>
        <a:p>
          <a:r>
            <a:rPr lang="it-CH" dirty="0"/>
            <a:t>Tra tesoriere e armiere</a:t>
          </a:r>
        </a:p>
      </dgm:t>
    </dgm:pt>
    <dgm:pt modelId="{368EA917-05AE-477B-A77D-28F061738289}" type="parTrans" cxnId="{81A314F7-BE3B-4EAC-92B7-34E99453DDB1}">
      <dgm:prSet/>
      <dgm:spPr/>
      <dgm:t>
        <a:bodyPr/>
        <a:lstStyle/>
        <a:p>
          <a:endParaRPr lang="it-CH"/>
        </a:p>
      </dgm:t>
    </dgm:pt>
    <dgm:pt modelId="{4E67686F-3B16-41BD-8E86-73E37BBD2A98}" type="sibTrans" cxnId="{81A314F7-BE3B-4EAC-92B7-34E99453DDB1}">
      <dgm:prSet/>
      <dgm:spPr/>
      <dgm:t>
        <a:bodyPr/>
        <a:lstStyle/>
        <a:p>
          <a:endParaRPr lang="it-CH"/>
        </a:p>
      </dgm:t>
    </dgm:pt>
    <dgm:pt modelId="{553FE54C-D47F-4733-8957-17570BA7ED54}" type="pres">
      <dgm:prSet presAssocID="{C599CC8B-A059-4530-8B6B-2E262A8D4475}" presName="outerComposite" presStyleCnt="0">
        <dgm:presLayoutVars>
          <dgm:chMax val="5"/>
          <dgm:dir/>
          <dgm:resizeHandles val="exact"/>
        </dgm:presLayoutVars>
      </dgm:prSet>
      <dgm:spPr/>
    </dgm:pt>
    <dgm:pt modelId="{48650FBE-46D9-4FB2-B9F4-58A55CD6C663}" type="pres">
      <dgm:prSet presAssocID="{C599CC8B-A059-4530-8B6B-2E262A8D4475}" presName="dummyMaxCanvas" presStyleCnt="0">
        <dgm:presLayoutVars/>
      </dgm:prSet>
      <dgm:spPr/>
    </dgm:pt>
    <dgm:pt modelId="{E927A746-57C4-4E24-8B9F-2D3CE9A7F0FC}" type="pres">
      <dgm:prSet presAssocID="{C599CC8B-A059-4530-8B6B-2E262A8D4475}" presName="ThreeNodes_1" presStyleLbl="node1" presStyleIdx="0" presStyleCnt="3">
        <dgm:presLayoutVars>
          <dgm:bulletEnabled val="1"/>
        </dgm:presLayoutVars>
      </dgm:prSet>
      <dgm:spPr/>
    </dgm:pt>
    <dgm:pt modelId="{ECB33E9E-2D6E-40AB-8DC5-7A5459FA6C91}" type="pres">
      <dgm:prSet presAssocID="{C599CC8B-A059-4530-8B6B-2E262A8D4475}" presName="ThreeNodes_2" presStyleLbl="node1" presStyleIdx="1" presStyleCnt="3">
        <dgm:presLayoutVars>
          <dgm:bulletEnabled val="1"/>
        </dgm:presLayoutVars>
      </dgm:prSet>
      <dgm:spPr/>
    </dgm:pt>
    <dgm:pt modelId="{A4F82F4F-4C56-45DA-A46E-A7AAE9954675}" type="pres">
      <dgm:prSet presAssocID="{C599CC8B-A059-4530-8B6B-2E262A8D4475}" presName="ThreeNodes_3" presStyleLbl="node1" presStyleIdx="2" presStyleCnt="3">
        <dgm:presLayoutVars>
          <dgm:bulletEnabled val="1"/>
        </dgm:presLayoutVars>
      </dgm:prSet>
      <dgm:spPr/>
    </dgm:pt>
    <dgm:pt modelId="{4370E8AF-76EA-430D-84F0-7CC6B40FE15F}" type="pres">
      <dgm:prSet presAssocID="{C599CC8B-A059-4530-8B6B-2E262A8D4475}" presName="ThreeConn_1-2" presStyleLbl="fgAccFollowNode1" presStyleIdx="0" presStyleCnt="2">
        <dgm:presLayoutVars>
          <dgm:bulletEnabled val="1"/>
        </dgm:presLayoutVars>
      </dgm:prSet>
      <dgm:spPr/>
    </dgm:pt>
    <dgm:pt modelId="{F6EB8D2F-1EBE-401C-9ED0-4112E8C6639E}" type="pres">
      <dgm:prSet presAssocID="{C599CC8B-A059-4530-8B6B-2E262A8D4475}" presName="ThreeConn_2-3" presStyleLbl="fgAccFollowNode1" presStyleIdx="1" presStyleCnt="2">
        <dgm:presLayoutVars>
          <dgm:bulletEnabled val="1"/>
        </dgm:presLayoutVars>
      </dgm:prSet>
      <dgm:spPr/>
    </dgm:pt>
    <dgm:pt modelId="{ECD2D686-47BA-47BC-8A76-C8E6C14E17D1}" type="pres">
      <dgm:prSet presAssocID="{C599CC8B-A059-4530-8B6B-2E262A8D4475}" presName="ThreeNodes_1_text" presStyleLbl="node1" presStyleIdx="2" presStyleCnt="3">
        <dgm:presLayoutVars>
          <dgm:bulletEnabled val="1"/>
        </dgm:presLayoutVars>
      </dgm:prSet>
      <dgm:spPr/>
    </dgm:pt>
    <dgm:pt modelId="{5E737EDA-F537-4479-86CD-E6EB7C4EB2F0}" type="pres">
      <dgm:prSet presAssocID="{C599CC8B-A059-4530-8B6B-2E262A8D4475}" presName="ThreeNodes_2_text" presStyleLbl="node1" presStyleIdx="2" presStyleCnt="3">
        <dgm:presLayoutVars>
          <dgm:bulletEnabled val="1"/>
        </dgm:presLayoutVars>
      </dgm:prSet>
      <dgm:spPr/>
    </dgm:pt>
    <dgm:pt modelId="{67D29D37-4151-4C36-A134-D6F34D5A0D99}" type="pres">
      <dgm:prSet presAssocID="{C599CC8B-A059-4530-8B6B-2E262A8D447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16AFB07-A0DE-40E5-BBC7-6FA6DF9E1786}" type="presOf" srcId="{C599CC8B-A059-4530-8B6B-2E262A8D4475}" destId="{553FE54C-D47F-4733-8957-17570BA7ED54}" srcOrd="0" destOrd="0" presId="urn:microsoft.com/office/officeart/2005/8/layout/vProcess5"/>
    <dgm:cxn modelId="{363FBB31-2CD4-4C78-AFD4-4830DA851DE3}" type="presOf" srcId="{10289029-E2D1-450C-BA09-09D4B85F7C59}" destId="{5E737EDA-F537-4479-86CD-E6EB7C4EB2F0}" srcOrd="1" destOrd="0" presId="urn:microsoft.com/office/officeart/2005/8/layout/vProcess5"/>
    <dgm:cxn modelId="{54582951-C221-49A1-B024-81890AEC47E8}" type="presOf" srcId="{7A6E3449-A50F-45CF-894A-0ED83205F1CC}" destId="{4370E8AF-76EA-430D-84F0-7CC6B40FE15F}" srcOrd="0" destOrd="0" presId="urn:microsoft.com/office/officeart/2005/8/layout/vProcess5"/>
    <dgm:cxn modelId="{4462E853-6C07-4DD3-9670-D5F22924ABA0}" type="presOf" srcId="{A90B6006-16F1-4915-8728-43DB11218FB4}" destId="{A4F82F4F-4C56-45DA-A46E-A7AAE9954675}" srcOrd="0" destOrd="0" presId="urn:microsoft.com/office/officeart/2005/8/layout/vProcess5"/>
    <dgm:cxn modelId="{C0D51D55-75C9-4EB2-A4E8-D0BDA942C43A}" type="presOf" srcId="{BAFC10F5-63B7-43DB-AC26-048A6B18596D}" destId="{E927A746-57C4-4E24-8B9F-2D3CE9A7F0FC}" srcOrd="0" destOrd="0" presId="urn:microsoft.com/office/officeart/2005/8/layout/vProcess5"/>
    <dgm:cxn modelId="{2C22CAA4-618E-4935-9211-D48B96B0518D}" type="presOf" srcId="{A90B6006-16F1-4915-8728-43DB11218FB4}" destId="{67D29D37-4151-4C36-A134-D6F34D5A0D99}" srcOrd="1" destOrd="0" presId="urn:microsoft.com/office/officeart/2005/8/layout/vProcess5"/>
    <dgm:cxn modelId="{624756BF-831A-4D2E-903F-93CB50E9FC69}" srcId="{C599CC8B-A059-4530-8B6B-2E262A8D4475}" destId="{BAFC10F5-63B7-43DB-AC26-048A6B18596D}" srcOrd="0" destOrd="0" parTransId="{BE0FEE16-43C3-4D5C-AB1B-6276E7998F82}" sibTransId="{7A6E3449-A50F-45CF-894A-0ED83205F1CC}"/>
    <dgm:cxn modelId="{384251C6-3830-4677-91AC-0FF2D8841C73}" type="presOf" srcId="{10289029-E2D1-450C-BA09-09D4B85F7C59}" destId="{ECB33E9E-2D6E-40AB-8DC5-7A5459FA6C91}" srcOrd="0" destOrd="0" presId="urn:microsoft.com/office/officeart/2005/8/layout/vProcess5"/>
    <dgm:cxn modelId="{92DB41D7-647A-4759-A1AA-B83289F64999}" srcId="{C599CC8B-A059-4530-8B6B-2E262A8D4475}" destId="{10289029-E2D1-450C-BA09-09D4B85F7C59}" srcOrd="1" destOrd="0" parTransId="{665D0A6E-594F-41D1-BB1B-2C86CF7FC079}" sibTransId="{F830F867-524D-4F90-87F0-E925BFABB885}"/>
    <dgm:cxn modelId="{408C62DC-3F7F-47E0-8D9D-C4BCDC53D779}" type="presOf" srcId="{F830F867-524D-4F90-87F0-E925BFABB885}" destId="{F6EB8D2F-1EBE-401C-9ED0-4112E8C6639E}" srcOrd="0" destOrd="0" presId="urn:microsoft.com/office/officeart/2005/8/layout/vProcess5"/>
    <dgm:cxn modelId="{67DD1CF5-8756-45D6-BEDB-8E1206D766D5}" type="presOf" srcId="{BAFC10F5-63B7-43DB-AC26-048A6B18596D}" destId="{ECD2D686-47BA-47BC-8A76-C8E6C14E17D1}" srcOrd="1" destOrd="0" presId="urn:microsoft.com/office/officeart/2005/8/layout/vProcess5"/>
    <dgm:cxn modelId="{81A314F7-BE3B-4EAC-92B7-34E99453DDB1}" srcId="{C599CC8B-A059-4530-8B6B-2E262A8D4475}" destId="{A90B6006-16F1-4915-8728-43DB11218FB4}" srcOrd="2" destOrd="0" parTransId="{368EA917-05AE-477B-A77D-28F061738289}" sibTransId="{4E67686F-3B16-41BD-8E86-73E37BBD2A98}"/>
    <dgm:cxn modelId="{9FD612E2-BBEA-48DB-8A31-0F31DD1C877D}" type="presParOf" srcId="{553FE54C-D47F-4733-8957-17570BA7ED54}" destId="{48650FBE-46D9-4FB2-B9F4-58A55CD6C663}" srcOrd="0" destOrd="0" presId="urn:microsoft.com/office/officeart/2005/8/layout/vProcess5"/>
    <dgm:cxn modelId="{6DD3E163-2F29-4922-A3C3-EC1CF24F77EB}" type="presParOf" srcId="{553FE54C-D47F-4733-8957-17570BA7ED54}" destId="{E927A746-57C4-4E24-8B9F-2D3CE9A7F0FC}" srcOrd="1" destOrd="0" presId="urn:microsoft.com/office/officeart/2005/8/layout/vProcess5"/>
    <dgm:cxn modelId="{CD686CCB-E111-4C2C-B4BA-8A656DCEA431}" type="presParOf" srcId="{553FE54C-D47F-4733-8957-17570BA7ED54}" destId="{ECB33E9E-2D6E-40AB-8DC5-7A5459FA6C91}" srcOrd="2" destOrd="0" presId="urn:microsoft.com/office/officeart/2005/8/layout/vProcess5"/>
    <dgm:cxn modelId="{C5A21DF9-0A85-49FB-BB0C-72C321018370}" type="presParOf" srcId="{553FE54C-D47F-4733-8957-17570BA7ED54}" destId="{A4F82F4F-4C56-45DA-A46E-A7AAE9954675}" srcOrd="3" destOrd="0" presId="urn:microsoft.com/office/officeart/2005/8/layout/vProcess5"/>
    <dgm:cxn modelId="{9989D991-ADC9-407B-8669-382AEB08FDE5}" type="presParOf" srcId="{553FE54C-D47F-4733-8957-17570BA7ED54}" destId="{4370E8AF-76EA-430D-84F0-7CC6B40FE15F}" srcOrd="4" destOrd="0" presId="urn:microsoft.com/office/officeart/2005/8/layout/vProcess5"/>
    <dgm:cxn modelId="{045208AD-6D31-456A-9373-3CFDD2932F56}" type="presParOf" srcId="{553FE54C-D47F-4733-8957-17570BA7ED54}" destId="{F6EB8D2F-1EBE-401C-9ED0-4112E8C6639E}" srcOrd="5" destOrd="0" presId="urn:microsoft.com/office/officeart/2005/8/layout/vProcess5"/>
    <dgm:cxn modelId="{B96654F5-5FBD-409B-A9DD-CC823AB3F9BB}" type="presParOf" srcId="{553FE54C-D47F-4733-8957-17570BA7ED54}" destId="{ECD2D686-47BA-47BC-8A76-C8E6C14E17D1}" srcOrd="6" destOrd="0" presId="urn:microsoft.com/office/officeart/2005/8/layout/vProcess5"/>
    <dgm:cxn modelId="{772070D5-DC36-417F-8AEA-1EBED8842210}" type="presParOf" srcId="{553FE54C-D47F-4733-8957-17570BA7ED54}" destId="{5E737EDA-F537-4479-86CD-E6EB7C4EB2F0}" srcOrd="7" destOrd="0" presId="urn:microsoft.com/office/officeart/2005/8/layout/vProcess5"/>
    <dgm:cxn modelId="{76C576CD-0AA1-4DFD-8F9C-C1C9190D5E72}" type="presParOf" srcId="{553FE54C-D47F-4733-8957-17570BA7ED54}" destId="{67D29D37-4151-4C36-A134-D6F34D5A0D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0DA6E3A-BFA3-4D78-985D-D967BFCAAE58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B2E236D9-F1BE-4CCA-95D9-85666A334F3C}">
      <dgm:prSet phldrT="[Testo]"/>
      <dgm:spPr/>
      <dgm:t>
        <a:bodyPr/>
        <a:lstStyle/>
        <a:p>
          <a:r>
            <a:rPr lang="it-CH" dirty="0"/>
            <a:t>I gruppi vengono chiamati </a:t>
          </a:r>
          <a:r>
            <a:rPr lang="it-CH" dirty="0" err="1"/>
            <a:t>pandilla</a:t>
          </a:r>
          <a:endParaRPr lang="it-CH" dirty="0"/>
        </a:p>
      </dgm:t>
    </dgm:pt>
    <dgm:pt modelId="{226720E0-7FC7-4C7F-9AF3-670AF33142F6}" type="parTrans" cxnId="{9CAA2E69-B986-46D6-B2FB-DE05DEDE4889}">
      <dgm:prSet/>
      <dgm:spPr/>
      <dgm:t>
        <a:bodyPr/>
        <a:lstStyle/>
        <a:p>
          <a:endParaRPr lang="it-CH"/>
        </a:p>
      </dgm:t>
    </dgm:pt>
    <dgm:pt modelId="{2C3E8326-F912-4092-8850-2BB8BDD20B7A}" type="sibTrans" cxnId="{9CAA2E69-B986-46D6-B2FB-DE05DEDE4889}">
      <dgm:prSet/>
      <dgm:spPr/>
      <dgm:t>
        <a:bodyPr/>
        <a:lstStyle/>
        <a:p>
          <a:endParaRPr lang="it-CH"/>
        </a:p>
      </dgm:t>
    </dgm:pt>
    <dgm:pt modelId="{4A3FEDEA-52D8-4224-8E7C-197B968933DE}">
      <dgm:prSet phldrT="[Testo]"/>
      <dgm:spPr/>
      <dgm:t>
        <a:bodyPr/>
        <a:lstStyle/>
        <a:p>
          <a:r>
            <a:rPr lang="it-CH" dirty="0"/>
            <a:t>Ogni capo si chiama Suprema</a:t>
          </a:r>
        </a:p>
      </dgm:t>
    </dgm:pt>
    <dgm:pt modelId="{46A502F4-78EC-4F5D-9C9B-AD288DD3E609}" type="parTrans" cxnId="{E57F08C4-3487-4C94-B31A-EAC10EC926F9}">
      <dgm:prSet/>
      <dgm:spPr/>
      <dgm:t>
        <a:bodyPr/>
        <a:lstStyle/>
        <a:p>
          <a:endParaRPr lang="it-CH"/>
        </a:p>
      </dgm:t>
    </dgm:pt>
    <dgm:pt modelId="{61D6DAAC-842A-41FC-9F69-4C8C70CDD246}" type="sibTrans" cxnId="{E57F08C4-3487-4C94-B31A-EAC10EC926F9}">
      <dgm:prSet/>
      <dgm:spPr/>
      <dgm:t>
        <a:bodyPr/>
        <a:lstStyle/>
        <a:p>
          <a:endParaRPr lang="it-CH"/>
        </a:p>
      </dgm:t>
    </dgm:pt>
    <dgm:pt modelId="{63DDE4AD-211A-475C-8217-6FF05A4EE576}">
      <dgm:prSet phldrT="[Testo]"/>
      <dgm:spPr/>
      <dgm:t>
        <a:bodyPr/>
        <a:lstStyle/>
        <a:p>
          <a:r>
            <a:rPr lang="it-CH" dirty="0"/>
            <a:t>Ogni persona deve seguire il codice delle regole oppure ci saranno delle conseguenze</a:t>
          </a:r>
        </a:p>
      </dgm:t>
    </dgm:pt>
    <dgm:pt modelId="{30D350E8-505E-45B5-9A7A-3B72D132C8BF}" type="parTrans" cxnId="{4CC8E765-FA83-4FE3-BD97-EB57C1AEB888}">
      <dgm:prSet/>
      <dgm:spPr/>
      <dgm:t>
        <a:bodyPr/>
        <a:lstStyle/>
        <a:p>
          <a:endParaRPr lang="it-CH"/>
        </a:p>
      </dgm:t>
    </dgm:pt>
    <dgm:pt modelId="{9F48A6E3-1556-4554-91BC-9E4F56E0ACB8}" type="sibTrans" cxnId="{4CC8E765-FA83-4FE3-BD97-EB57C1AEB888}">
      <dgm:prSet/>
      <dgm:spPr/>
      <dgm:t>
        <a:bodyPr/>
        <a:lstStyle/>
        <a:p>
          <a:endParaRPr lang="it-CH"/>
        </a:p>
      </dgm:t>
    </dgm:pt>
    <dgm:pt modelId="{D3F9974A-2F44-421B-940F-27A35E79575A}" type="pres">
      <dgm:prSet presAssocID="{A0DA6E3A-BFA3-4D78-985D-D967BFCAAE58}" presName="outerComposite" presStyleCnt="0">
        <dgm:presLayoutVars>
          <dgm:chMax val="5"/>
          <dgm:dir/>
          <dgm:resizeHandles val="exact"/>
        </dgm:presLayoutVars>
      </dgm:prSet>
      <dgm:spPr/>
    </dgm:pt>
    <dgm:pt modelId="{9BD577C5-A607-4A83-8570-457E2FFFFEFC}" type="pres">
      <dgm:prSet presAssocID="{A0DA6E3A-BFA3-4D78-985D-D967BFCAAE58}" presName="dummyMaxCanvas" presStyleCnt="0">
        <dgm:presLayoutVars/>
      </dgm:prSet>
      <dgm:spPr/>
    </dgm:pt>
    <dgm:pt modelId="{71314E13-A26A-4B78-AE66-8CBE3D8C78EA}" type="pres">
      <dgm:prSet presAssocID="{A0DA6E3A-BFA3-4D78-985D-D967BFCAAE58}" presName="ThreeNodes_1" presStyleLbl="node1" presStyleIdx="0" presStyleCnt="3">
        <dgm:presLayoutVars>
          <dgm:bulletEnabled val="1"/>
        </dgm:presLayoutVars>
      </dgm:prSet>
      <dgm:spPr/>
    </dgm:pt>
    <dgm:pt modelId="{E1E72BF5-D67F-4AB4-98C4-2F3FE92A5987}" type="pres">
      <dgm:prSet presAssocID="{A0DA6E3A-BFA3-4D78-985D-D967BFCAAE58}" presName="ThreeNodes_2" presStyleLbl="node1" presStyleIdx="1" presStyleCnt="3">
        <dgm:presLayoutVars>
          <dgm:bulletEnabled val="1"/>
        </dgm:presLayoutVars>
      </dgm:prSet>
      <dgm:spPr/>
    </dgm:pt>
    <dgm:pt modelId="{BC07313E-D8C0-4B15-9B58-34C51559360A}" type="pres">
      <dgm:prSet presAssocID="{A0DA6E3A-BFA3-4D78-985D-D967BFCAAE58}" presName="ThreeNodes_3" presStyleLbl="node1" presStyleIdx="2" presStyleCnt="3">
        <dgm:presLayoutVars>
          <dgm:bulletEnabled val="1"/>
        </dgm:presLayoutVars>
      </dgm:prSet>
      <dgm:spPr/>
    </dgm:pt>
    <dgm:pt modelId="{EE23A7D2-DB97-4B99-9D4C-03F60802DBD2}" type="pres">
      <dgm:prSet presAssocID="{A0DA6E3A-BFA3-4D78-985D-D967BFCAAE58}" presName="ThreeConn_1-2" presStyleLbl="fgAccFollowNode1" presStyleIdx="0" presStyleCnt="2">
        <dgm:presLayoutVars>
          <dgm:bulletEnabled val="1"/>
        </dgm:presLayoutVars>
      </dgm:prSet>
      <dgm:spPr/>
    </dgm:pt>
    <dgm:pt modelId="{10B0B336-4D3D-4B59-95C9-38746A8A574D}" type="pres">
      <dgm:prSet presAssocID="{A0DA6E3A-BFA3-4D78-985D-D967BFCAAE58}" presName="ThreeConn_2-3" presStyleLbl="fgAccFollowNode1" presStyleIdx="1" presStyleCnt="2">
        <dgm:presLayoutVars>
          <dgm:bulletEnabled val="1"/>
        </dgm:presLayoutVars>
      </dgm:prSet>
      <dgm:spPr/>
    </dgm:pt>
    <dgm:pt modelId="{E0675CF7-A268-4898-8B9D-035220D8220B}" type="pres">
      <dgm:prSet presAssocID="{A0DA6E3A-BFA3-4D78-985D-D967BFCAAE58}" presName="ThreeNodes_1_text" presStyleLbl="node1" presStyleIdx="2" presStyleCnt="3">
        <dgm:presLayoutVars>
          <dgm:bulletEnabled val="1"/>
        </dgm:presLayoutVars>
      </dgm:prSet>
      <dgm:spPr/>
    </dgm:pt>
    <dgm:pt modelId="{5373214C-BA4C-4627-8F87-8943892CE375}" type="pres">
      <dgm:prSet presAssocID="{A0DA6E3A-BFA3-4D78-985D-D967BFCAAE58}" presName="ThreeNodes_2_text" presStyleLbl="node1" presStyleIdx="2" presStyleCnt="3">
        <dgm:presLayoutVars>
          <dgm:bulletEnabled val="1"/>
        </dgm:presLayoutVars>
      </dgm:prSet>
      <dgm:spPr/>
    </dgm:pt>
    <dgm:pt modelId="{10637877-0577-45CE-9D33-65C34164DF48}" type="pres">
      <dgm:prSet presAssocID="{A0DA6E3A-BFA3-4D78-985D-D967BFCAAE5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4CBFB20-0887-466A-BB1D-3541BFFCDCF6}" type="presOf" srcId="{B2E236D9-F1BE-4CCA-95D9-85666A334F3C}" destId="{E0675CF7-A268-4898-8B9D-035220D8220B}" srcOrd="1" destOrd="0" presId="urn:microsoft.com/office/officeart/2005/8/layout/vProcess5"/>
    <dgm:cxn modelId="{4D66AD30-F05A-4A97-B7AB-27985AACD65C}" type="presOf" srcId="{2C3E8326-F912-4092-8850-2BB8BDD20B7A}" destId="{EE23A7D2-DB97-4B99-9D4C-03F60802DBD2}" srcOrd="0" destOrd="0" presId="urn:microsoft.com/office/officeart/2005/8/layout/vProcess5"/>
    <dgm:cxn modelId="{27DB9F34-BE15-4D3E-B3E2-D12EAF5B1DA1}" type="presOf" srcId="{4A3FEDEA-52D8-4224-8E7C-197B968933DE}" destId="{5373214C-BA4C-4627-8F87-8943892CE375}" srcOrd="1" destOrd="0" presId="urn:microsoft.com/office/officeart/2005/8/layout/vProcess5"/>
    <dgm:cxn modelId="{08B15058-AC3C-4CEA-B59B-40B3B9F65082}" type="presOf" srcId="{61D6DAAC-842A-41FC-9F69-4C8C70CDD246}" destId="{10B0B336-4D3D-4B59-95C9-38746A8A574D}" srcOrd="0" destOrd="0" presId="urn:microsoft.com/office/officeart/2005/8/layout/vProcess5"/>
    <dgm:cxn modelId="{4CC8E765-FA83-4FE3-BD97-EB57C1AEB888}" srcId="{A0DA6E3A-BFA3-4D78-985D-D967BFCAAE58}" destId="{63DDE4AD-211A-475C-8217-6FF05A4EE576}" srcOrd="2" destOrd="0" parTransId="{30D350E8-505E-45B5-9A7A-3B72D132C8BF}" sibTransId="{9F48A6E3-1556-4554-91BC-9E4F56E0ACB8}"/>
    <dgm:cxn modelId="{9CAA2E69-B986-46D6-B2FB-DE05DEDE4889}" srcId="{A0DA6E3A-BFA3-4D78-985D-D967BFCAAE58}" destId="{B2E236D9-F1BE-4CCA-95D9-85666A334F3C}" srcOrd="0" destOrd="0" parTransId="{226720E0-7FC7-4C7F-9AF3-670AF33142F6}" sibTransId="{2C3E8326-F912-4092-8850-2BB8BDD20B7A}"/>
    <dgm:cxn modelId="{2AEB098F-EDDC-4481-A08A-C0CEE71E7EFD}" type="presOf" srcId="{63DDE4AD-211A-475C-8217-6FF05A4EE576}" destId="{BC07313E-D8C0-4B15-9B58-34C51559360A}" srcOrd="0" destOrd="0" presId="urn:microsoft.com/office/officeart/2005/8/layout/vProcess5"/>
    <dgm:cxn modelId="{4E4CB1A8-B2EB-444B-9625-B9C4E6FDC54C}" type="presOf" srcId="{B2E236D9-F1BE-4CCA-95D9-85666A334F3C}" destId="{71314E13-A26A-4B78-AE66-8CBE3D8C78EA}" srcOrd="0" destOrd="0" presId="urn:microsoft.com/office/officeart/2005/8/layout/vProcess5"/>
    <dgm:cxn modelId="{14A767AD-8567-421A-80E5-4C18DFCF2D40}" type="presOf" srcId="{A0DA6E3A-BFA3-4D78-985D-D967BFCAAE58}" destId="{D3F9974A-2F44-421B-940F-27A35E79575A}" srcOrd="0" destOrd="0" presId="urn:microsoft.com/office/officeart/2005/8/layout/vProcess5"/>
    <dgm:cxn modelId="{4D7AE5B1-96FF-46BA-B4EF-1FA74ED0C369}" type="presOf" srcId="{63DDE4AD-211A-475C-8217-6FF05A4EE576}" destId="{10637877-0577-45CE-9D33-65C34164DF48}" srcOrd="1" destOrd="0" presId="urn:microsoft.com/office/officeart/2005/8/layout/vProcess5"/>
    <dgm:cxn modelId="{C9B590BF-3DF1-41E3-8BCB-7B30D0545BD9}" type="presOf" srcId="{4A3FEDEA-52D8-4224-8E7C-197B968933DE}" destId="{E1E72BF5-D67F-4AB4-98C4-2F3FE92A5987}" srcOrd="0" destOrd="0" presId="urn:microsoft.com/office/officeart/2005/8/layout/vProcess5"/>
    <dgm:cxn modelId="{E57F08C4-3487-4C94-B31A-EAC10EC926F9}" srcId="{A0DA6E3A-BFA3-4D78-985D-D967BFCAAE58}" destId="{4A3FEDEA-52D8-4224-8E7C-197B968933DE}" srcOrd="1" destOrd="0" parTransId="{46A502F4-78EC-4F5D-9C9B-AD288DD3E609}" sibTransId="{61D6DAAC-842A-41FC-9F69-4C8C70CDD246}"/>
    <dgm:cxn modelId="{E9A9995F-C1AF-4744-9115-6B5499D80BD1}" type="presParOf" srcId="{D3F9974A-2F44-421B-940F-27A35E79575A}" destId="{9BD577C5-A607-4A83-8570-457E2FFFFEFC}" srcOrd="0" destOrd="0" presId="urn:microsoft.com/office/officeart/2005/8/layout/vProcess5"/>
    <dgm:cxn modelId="{1ABDCBB2-BDA8-415B-A853-4022AEAE107A}" type="presParOf" srcId="{D3F9974A-2F44-421B-940F-27A35E79575A}" destId="{71314E13-A26A-4B78-AE66-8CBE3D8C78EA}" srcOrd="1" destOrd="0" presId="urn:microsoft.com/office/officeart/2005/8/layout/vProcess5"/>
    <dgm:cxn modelId="{409B9B17-7D11-4CEE-845B-8D4887465D63}" type="presParOf" srcId="{D3F9974A-2F44-421B-940F-27A35E79575A}" destId="{E1E72BF5-D67F-4AB4-98C4-2F3FE92A5987}" srcOrd="2" destOrd="0" presId="urn:microsoft.com/office/officeart/2005/8/layout/vProcess5"/>
    <dgm:cxn modelId="{5469129E-5B46-4A52-A70F-4FB696CF1927}" type="presParOf" srcId="{D3F9974A-2F44-421B-940F-27A35E79575A}" destId="{BC07313E-D8C0-4B15-9B58-34C51559360A}" srcOrd="3" destOrd="0" presId="urn:microsoft.com/office/officeart/2005/8/layout/vProcess5"/>
    <dgm:cxn modelId="{3EBE682A-7728-4A0F-AA75-3681370B9B47}" type="presParOf" srcId="{D3F9974A-2F44-421B-940F-27A35E79575A}" destId="{EE23A7D2-DB97-4B99-9D4C-03F60802DBD2}" srcOrd="4" destOrd="0" presId="urn:microsoft.com/office/officeart/2005/8/layout/vProcess5"/>
    <dgm:cxn modelId="{13D3ED44-554B-40E9-A3A6-016185A19D1F}" type="presParOf" srcId="{D3F9974A-2F44-421B-940F-27A35E79575A}" destId="{10B0B336-4D3D-4B59-95C9-38746A8A574D}" srcOrd="5" destOrd="0" presId="urn:microsoft.com/office/officeart/2005/8/layout/vProcess5"/>
    <dgm:cxn modelId="{1CB5F92A-6EBB-492A-BB38-173DE4757C5B}" type="presParOf" srcId="{D3F9974A-2F44-421B-940F-27A35E79575A}" destId="{E0675CF7-A268-4898-8B9D-035220D8220B}" srcOrd="6" destOrd="0" presId="urn:microsoft.com/office/officeart/2005/8/layout/vProcess5"/>
    <dgm:cxn modelId="{738965EC-2313-4BA9-B20D-5678393A3B86}" type="presParOf" srcId="{D3F9974A-2F44-421B-940F-27A35E79575A}" destId="{5373214C-BA4C-4627-8F87-8943892CE375}" srcOrd="7" destOrd="0" presId="urn:microsoft.com/office/officeart/2005/8/layout/vProcess5"/>
    <dgm:cxn modelId="{64D9275A-562A-4D28-B492-605E9F6B82C3}" type="presParOf" srcId="{D3F9974A-2F44-421B-940F-27A35E79575A}" destId="{10637877-0577-45CE-9D33-65C34164DF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A4559-39B2-4B81-A94F-CC714649052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E30509E0-583F-4FCA-A998-C9538C4F9EB3}">
      <dgm:prSet phldrT="[Testo]"/>
      <dgm:spPr/>
      <dgm:t>
        <a:bodyPr/>
        <a:lstStyle/>
        <a:p>
          <a:r>
            <a:rPr lang="it-CH" dirty="0"/>
            <a:t>Dall’inglese gang vuol dire banda</a:t>
          </a:r>
        </a:p>
      </dgm:t>
    </dgm:pt>
    <dgm:pt modelId="{26B26B06-F945-4F1B-8E01-2B29D8BC8D32}" type="parTrans" cxnId="{D29088AD-0717-4FC2-838A-4781E32CB175}">
      <dgm:prSet/>
      <dgm:spPr/>
      <dgm:t>
        <a:bodyPr/>
        <a:lstStyle/>
        <a:p>
          <a:endParaRPr lang="it-CH"/>
        </a:p>
      </dgm:t>
    </dgm:pt>
    <dgm:pt modelId="{01C225AA-8115-4AC2-87D2-26F5C9BD5C6A}" type="sibTrans" cxnId="{D29088AD-0717-4FC2-838A-4781E32CB175}">
      <dgm:prSet/>
      <dgm:spPr/>
      <dgm:t>
        <a:bodyPr/>
        <a:lstStyle/>
        <a:p>
          <a:endParaRPr lang="it-CH"/>
        </a:p>
      </dgm:t>
    </dgm:pt>
    <dgm:pt modelId="{D420B922-9908-4E25-8840-6C9AE8BCE401}">
      <dgm:prSet phldrT="[Testo]"/>
      <dgm:spPr/>
      <dgm:t>
        <a:bodyPr/>
        <a:lstStyle/>
        <a:p>
          <a:r>
            <a:rPr lang="it-CH" dirty="0"/>
            <a:t>La gang è un gruppo di persone</a:t>
          </a:r>
        </a:p>
      </dgm:t>
    </dgm:pt>
    <dgm:pt modelId="{BA259F5A-D2D2-4236-B730-E42EC80E3F0A}" type="parTrans" cxnId="{9072114D-4F27-4AAF-B2C0-59BD626FDDAE}">
      <dgm:prSet/>
      <dgm:spPr/>
      <dgm:t>
        <a:bodyPr/>
        <a:lstStyle/>
        <a:p>
          <a:endParaRPr lang="it-CH"/>
        </a:p>
      </dgm:t>
    </dgm:pt>
    <dgm:pt modelId="{EAE51A7E-4BC8-4005-9C56-DAFE42A862DC}" type="sibTrans" cxnId="{9072114D-4F27-4AAF-B2C0-59BD626FDDAE}">
      <dgm:prSet/>
      <dgm:spPr/>
      <dgm:t>
        <a:bodyPr/>
        <a:lstStyle/>
        <a:p>
          <a:endParaRPr lang="it-CH"/>
        </a:p>
      </dgm:t>
    </dgm:pt>
    <dgm:pt modelId="{506F2B63-7F54-4146-B22F-190DAA8970A5}">
      <dgm:prSet phldrT="[Testo]"/>
      <dgm:spPr/>
      <dgm:t>
        <a:bodyPr/>
        <a:lstStyle/>
        <a:p>
          <a:r>
            <a:rPr lang="it-CH" dirty="0"/>
            <a:t>Nel gruppo c’è una struttura gerarchica definita</a:t>
          </a:r>
        </a:p>
      </dgm:t>
    </dgm:pt>
    <dgm:pt modelId="{5E1C30E2-0F16-4454-9917-AD384876CF6E}" type="parTrans" cxnId="{ABF315AB-F076-431E-A895-6C595D1BA182}">
      <dgm:prSet/>
      <dgm:spPr/>
      <dgm:t>
        <a:bodyPr/>
        <a:lstStyle/>
        <a:p>
          <a:endParaRPr lang="it-CH"/>
        </a:p>
      </dgm:t>
    </dgm:pt>
    <dgm:pt modelId="{6C0A31CE-582B-41D1-9925-278F17171479}" type="sibTrans" cxnId="{ABF315AB-F076-431E-A895-6C595D1BA182}">
      <dgm:prSet/>
      <dgm:spPr/>
      <dgm:t>
        <a:bodyPr/>
        <a:lstStyle/>
        <a:p>
          <a:endParaRPr lang="it-CH"/>
        </a:p>
      </dgm:t>
    </dgm:pt>
    <dgm:pt modelId="{6300A55A-01BA-49B2-8559-2E77C425EEFB}" type="pres">
      <dgm:prSet presAssocID="{70AA4559-39B2-4B81-A94F-CC7146490521}" presName="outerComposite" presStyleCnt="0">
        <dgm:presLayoutVars>
          <dgm:chMax val="5"/>
          <dgm:dir/>
          <dgm:resizeHandles val="exact"/>
        </dgm:presLayoutVars>
      </dgm:prSet>
      <dgm:spPr/>
    </dgm:pt>
    <dgm:pt modelId="{D3F23F1A-DAE7-466C-86E3-0B398EFABB08}" type="pres">
      <dgm:prSet presAssocID="{70AA4559-39B2-4B81-A94F-CC7146490521}" presName="dummyMaxCanvas" presStyleCnt="0">
        <dgm:presLayoutVars/>
      </dgm:prSet>
      <dgm:spPr/>
    </dgm:pt>
    <dgm:pt modelId="{743352CE-A81E-4E16-9156-9F3FDA04A77E}" type="pres">
      <dgm:prSet presAssocID="{70AA4559-39B2-4B81-A94F-CC7146490521}" presName="ThreeNodes_1" presStyleLbl="node1" presStyleIdx="0" presStyleCnt="3" custLinFactNeighborX="0" custLinFactNeighborY="142">
        <dgm:presLayoutVars>
          <dgm:bulletEnabled val="1"/>
        </dgm:presLayoutVars>
      </dgm:prSet>
      <dgm:spPr/>
    </dgm:pt>
    <dgm:pt modelId="{39A2C3CE-E279-4BCC-9B0A-922985CD9013}" type="pres">
      <dgm:prSet presAssocID="{70AA4559-39B2-4B81-A94F-CC7146490521}" presName="ThreeNodes_2" presStyleLbl="node1" presStyleIdx="1" presStyleCnt="3">
        <dgm:presLayoutVars>
          <dgm:bulletEnabled val="1"/>
        </dgm:presLayoutVars>
      </dgm:prSet>
      <dgm:spPr/>
    </dgm:pt>
    <dgm:pt modelId="{C2C74968-9D9B-4D11-84BF-53EB1F18DFC8}" type="pres">
      <dgm:prSet presAssocID="{70AA4559-39B2-4B81-A94F-CC7146490521}" presName="ThreeNodes_3" presStyleLbl="node1" presStyleIdx="2" presStyleCnt="3">
        <dgm:presLayoutVars>
          <dgm:bulletEnabled val="1"/>
        </dgm:presLayoutVars>
      </dgm:prSet>
      <dgm:spPr/>
    </dgm:pt>
    <dgm:pt modelId="{7B0EC78E-2B3B-4CE8-8DF6-765D10DBA36F}" type="pres">
      <dgm:prSet presAssocID="{70AA4559-39B2-4B81-A94F-CC7146490521}" presName="ThreeConn_1-2" presStyleLbl="fgAccFollowNode1" presStyleIdx="0" presStyleCnt="2">
        <dgm:presLayoutVars>
          <dgm:bulletEnabled val="1"/>
        </dgm:presLayoutVars>
      </dgm:prSet>
      <dgm:spPr/>
    </dgm:pt>
    <dgm:pt modelId="{FD617D55-F80A-4D20-8650-04285A03F3EF}" type="pres">
      <dgm:prSet presAssocID="{70AA4559-39B2-4B81-A94F-CC7146490521}" presName="ThreeConn_2-3" presStyleLbl="fgAccFollowNode1" presStyleIdx="1" presStyleCnt="2">
        <dgm:presLayoutVars>
          <dgm:bulletEnabled val="1"/>
        </dgm:presLayoutVars>
      </dgm:prSet>
      <dgm:spPr/>
    </dgm:pt>
    <dgm:pt modelId="{068BA5B2-8859-4FFF-A990-C8CF7B214939}" type="pres">
      <dgm:prSet presAssocID="{70AA4559-39B2-4B81-A94F-CC7146490521}" presName="ThreeNodes_1_text" presStyleLbl="node1" presStyleIdx="2" presStyleCnt="3">
        <dgm:presLayoutVars>
          <dgm:bulletEnabled val="1"/>
        </dgm:presLayoutVars>
      </dgm:prSet>
      <dgm:spPr/>
    </dgm:pt>
    <dgm:pt modelId="{EBEF11FF-E4B0-4D47-AF8E-7B14B6963099}" type="pres">
      <dgm:prSet presAssocID="{70AA4559-39B2-4B81-A94F-CC7146490521}" presName="ThreeNodes_2_text" presStyleLbl="node1" presStyleIdx="2" presStyleCnt="3">
        <dgm:presLayoutVars>
          <dgm:bulletEnabled val="1"/>
        </dgm:presLayoutVars>
      </dgm:prSet>
      <dgm:spPr/>
    </dgm:pt>
    <dgm:pt modelId="{E4CA23BB-7F2F-4E42-944B-2E8ECBA1045F}" type="pres">
      <dgm:prSet presAssocID="{70AA4559-39B2-4B81-A94F-CC714649052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9573B07-8254-4CB4-BB21-E5FFC7FE8013}" type="presOf" srcId="{D420B922-9908-4E25-8840-6C9AE8BCE401}" destId="{39A2C3CE-E279-4BCC-9B0A-922985CD9013}" srcOrd="0" destOrd="0" presId="urn:microsoft.com/office/officeart/2005/8/layout/vProcess5"/>
    <dgm:cxn modelId="{798FC641-2D89-44FF-A869-4983057BEEE7}" type="presOf" srcId="{506F2B63-7F54-4146-B22F-190DAA8970A5}" destId="{E4CA23BB-7F2F-4E42-944B-2E8ECBA1045F}" srcOrd="1" destOrd="0" presId="urn:microsoft.com/office/officeart/2005/8/layout/vProcess5"/>
    <dgm:cxn modelId="{9072114D-4F27-4AAF-B2C0-59BD626FDDAE}" srcId="{70AA4559-39B2-4B81-A94F-CC7146490521}" destId="{D420B922-9908-4E25-8840-6C9AE8BCE401}" srcOrd="1" destOrd="0" parTransId="{BA259F5A-D2D2-4236-B730-E42EC80E3F0A}" sibTransId="{EAE51A7E-4BC8-4005-9C56-DAFE42A862DC}"/>
    <dgm:cxn modelId="{DBF2D156-5B03-42FB-86D6-1DA91A32A7A6}" type="presOf" srcId="{506F2B63-7F54-4146-B22F-190DAA8970A5}" destId="{C2C74968-9D9B-4D11-84BF-53EB1F18DFC8}" srcOrd="0" destOrd="0" presId="urn:microsoft.com/office/officeart/2005/8/layout/vProcess5"/>
    <dgm:cxn modelId="{F30AEE78-D1F7-4B38-9ADB-B4A962D2CDE1}" type="presOf" srcId="{01C225AA-8115-4AC2-87D2-26F5C9BD5C6A}" destId="{7B0EC78E-2B3B-4CE8-8DF6-765D10DBA36F}" srcOrd="0" destOrd="0" presId="urn:microsoft.com/office/officeart/2005/8/layout/vProcess5"/>
    <dgm:cxn modelId="{FD06EA88-C954-41A3-A4E7-8C1A7A4ADE17}" type="presOf" srcId="{70AA4559-39B2-4B81-A94F-CC7146490521}" destId="{6300A55A-01BA-49B2-8559-2E77C425EEFB}" srcOrd="0" destOrd="0" presId="urn:microsoft.com/office/officeart/2005/8/layout/vProcess5"/>
    <dgm:cxn modelId="{ABF315AB-F076-431E-A895-6C595D1BA182}" srcId="{70AA4559-39B2-4B81-A94F-CC7146490521}" destId="{506F2B63-7F54-4146-B22F-190DAA8970A5}" srcOrd="2" destOrd="0" parTransId="{5E1C30E2-0F16-4454-9917-AD384876CF6E}" sibTransId="{6C0A31CE-582B-41D1-9925-278F17171479}"/>
    <dgm:cxn modelId="{D29088AD-0717-4FC2-838A-4781E32CB175}" srcId="{70AA4559-39B2-4B81-A94F-CC7146490521}" destId="{E30509E0-583F-4FCA-A998-C9538C4F9EB3}" srcOrd="0" destOrd="0" parTransId="{26B26B06-F945-4F1B-8E01-2B29D8BC8D32}" sibTransId="{01C225AA-8115-4AC2-87D2-26F5C9BD5C6A}"/>
    <dgm:cxn modelId="{B58E9BB1-672D-4F93-AADD-1143728E306D}" type="presOf" srcId="{EAE51A7E-4BC8-4005-9C56-DAFE42A862DC}" destId="{FD617D55-F80A-4D20-8650-04285A03F3EF}" srcOrd="0" destOrd="0" presId="urn:microsoft.com/office/officeart/2005/8/layout/vProcess5"/>
    <dgm:cxn modelId="{1143ABC8-4FD7-4AAF-B54C-8C4C54E09ED7}" type="presOf" srcId="{D420B922-9908-4E25-8840-6C9AE8BCE401}" destId="{EBEF11FF-E4B0-4D47-AF8E-7B14B6963099}" srcOrd="1" destOrd="0" presId="urn:microsoft.com/office/officeart/2005/8/layout/vProcess5"/>
    <dgm:cxn modelId="{7D898CDE-F85F-4E90-95E1-CE496B3DD86D}" type="presOf" srcId="{E30509E0-583F-4FCA-A998-C9538C4F9EB3}" destId="{068BA5B2-8859-4FFF-A990-C8CF7B214939}" srcOrd="1" destOrd="0" presId="urn:microsoft.com/office/officeart/2005/8/layout/vProcess5"/>
    <dgm:cxn modelId="{0F0F1BFC-2D31-4F93-A449-66B3CB64DE45}" type="presOf" srcId="{E30509E0-583F-4FCA-A998-C9538C4F9EB3}" destId="{743352CE-A81E-4E16-9156-9F3FDA04A77E}" srcOrd="0" destOrd="0" presId="urn:microsoft.com/office/officeart/2005/8/layout/vProcess5"/>
    <dgm:cxn modelId="{3E90D73B-3641-43E6-BBA2-6F09E9D9F808}" type="presParOf" srcId="{6300A55A-01BA-49B2-8559-2E77C425EEFB}" destId="{D3F23F1A-DAE7-466C-86E3-0B398EFABB08}" srcOrd="0" destOrd="0" presId="urn:microsoft.com/office/officeart/2005/8/layout/vProcess5"/>
    <dgm:cxn modelId="{A1477542-3403-45CA-AE65-006B2A7E79A6}" type="presParOf" srcId="{6300A55A-01BA-49B2-8559-2E77C425EEFB}" destId="{743352CE-A81E-4E16-9156-9F3FDA04A77E}" srcOrd="1" destOrd="0" presId="urn:microsoft.com/office/officeart/2005/8/layout/vProcess5"/>
    <dgm:cxn modelId="{4B73CC4E-EEF8-4818-9E8E-EAFC6AD013E5}" type="presParOf" srcId="{6300A55A-01BA-49B2-8559-2E77C425EEFB}" destId="{39A2C3CE-E279-4BCC-9B0A-922985CD9013}" srcOrd="2" destOrd="0" presId="urn:microsoft.com/office/officeart/2005/8/layout/vProcess5"/>
    <dgm:cxn modelId="{6E8EDF42-813B-4414-9AC5-5468A42FB867}" type="presParOf" srcId="{6300A55A-01BA-49B2-8559-2E77C425EEFB}" destId="{C2C74968-9D9B-4D11-84BF-53EB1F18DFC8}" srcOrd="3" destOrd="0" presId="urn:microsoft.com/office/officeart/2005/8/layout/vProcess5"/>
    <dgm:cxn modelId="{FDD57DF0-19B6-489D-90F3-8732B139B293}" type="presParOf" srcId="{6300A55A-01BA-49B2-8559-2E77C425EEFB}" destId="{7B0EC78E-2B3B-4CE8-8DF6-765D10DBA36F}" srcOrd="4" destOrd="0" presId="urn:microsoft.com/office/officeart/2005/8/layout/vProcess5"/>
    <dgm:cxn modelId="{DB008763-B51D-4F35-BDEE-27C60FFA5259}" type="presParOf" srcId="{6300A55A-01BA-49B2-8559-2E77C425EEFB}" destId="{FD617D55-F80A-4D20-8650-04285A03F3EF}" srcOrd="5" destOrd="0" presId="urn:microsoft.com/office/officeart/2005/8/layout/vProcess5"/>
    <dgm:cxn modelId="{C9471A88-C252-4791-B9F0-22F9B7C07F01}" type="presParOf" srcId="{6300A55A-01BA-49B2-8559-2E77C425EEFB}" destId="{068BA5B2-8859-4FFF-A990-C8CF7B214939}" srcOrd="6" destOrd="0" presId="urn:microsoft.com/office/officeart/2005/8/layout/vProcess5"/>
    <dgm:cxn modelId="{DE9F5BB0-5D59-458B-9177-59B201F5E771}" type="presParOf" srcId="{6300A55A-01BA-49B2-8559-2E77C425EEFB}" destId="{EBEF11FF-E4B0-4D47-AF8E-7B14B6963099}" srcOrd="7" destOrd="0" presId="urn:microsoft.com/office/officeart/2005/8/layout/vProcess5"/>
    <dgm:cxn modelId="{3FF8AC1E-D3C0-4140-B6FC-21733680D6BD}" type="presParOf" srcId="{6300A55A-01BA-49B2-8559-2E77C425EEFB}" destId="{E4CA23BB-7F2F-4E42-944B-2E8ECBA104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A0078F-218E-4E4D-9CC5-33D3B734283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7C14876F-B3AC-411C-80A2-41CA6CD3BDEA}">
      <dgm:prSet phldrT="[Testo]" custT="1"/>
      <dgm:spPr/>
      <dgm:t>
        <a:bodyPr/>
        <a:lstStyle/>
        <a:p>
          <a:r>
            <a:rPr lang="it-CH" sz="2900" dirty="0"/>
            <a:t>Ci sono delle leggi da rispettare</a:t>
          </a:r>
        </a:p>
      </dgm:t>
    </dgm:pt>
    <dgm:pt modelId="{39D54334-0135-4CF8-ADCF-72C4A878DA21}" type="parTrans" cxnId="{FDCC4A48-6880-4353-A3DD-0010D6869177}">
      <dgm:prSet/>
      <dgm:spPr/>
      <dgm:t>
        <a:bodyPr/>
        <a:lstStyle/>
        <a:p>
          <a:endParaRPr lang="it-CH"/>
        </a:p>
      </dgm:t>
    </dgm:pt>
    <dgm:pt modelId="{93402162-E710-4F60-B50E-3AC8401E61F1}" type="sibTrans" cxnId="{FDCC4A48-6880-4353-A3DD-0010D6869177}">
      <dgm:prSet/>
      <dgm:spPr/>
      <dgm:t>
        <a:bodyPr/>
        <a:lstStyle/>
        <a:p>
          <a:endParaRPr lang="it-CH"/>
        </a:p>
      </dgm:t>
    </dgm:pt>
    <dgm:pt modelId="{4FBEBBCE-6DAC-418E-8BCC-594330BF269E}">
      <dgm:prSet phldrT="[Testo]" custT="1"/>
      <dgm:spPr/>
      <dgm:t>
        <a:bodyPr/>
        <a:lstStyle/>
        <a:p>
          <a:r>
            <a:rPr lang="it-CH" sz="2900" dirty="0"/>
            <a:t>Lottano per il proprio territorio e si dedicano ad atti criminali</a:t>
          </a:r>
        </a:p>
      </dgm:t>
    </dgm:pt>
    <dgm:pt modelId="{0DECCDD3-EE4B-4B76-9BBA-D0B04BB23AC8}" type="parTrans" cxnId="{5F87E8E0-A2AA-4A41-9F26-467EC35A8182}">
      <dgm:prSet/>
      <dgm:spPr/>
      <dgm:t>
        <a:bodyPr/>
        <a:lstStyle/>
        <a:p>
          <a:endParaRPr lang="it-CH"/>
        </a:p>
      </dgm:t>
    </dgm:pt>
    <dgm:pt modelId="{D3115410-C916-43F4-8F50-FA70E186C21B}" type="sibTrans" cxnId="{5F87E8E0-A2AA-4A41-9F26-467EC35A8182}">
      <dgm:prSet/>
      <dgm:spPr/>
      <dgm:t>
        <a:bodyPr/>
        <a:lstStyle/>
        <a:p>
          <a:endParaRPr lang="it-CH"/>
        </a:p>
      </dgm:t>
    </dgm:pt>
    <dgm:pt modelId="{F81D7B28-ED52-4948-9980-4074533F22C3}">
      <dgm:prSet phldrT="[Testo]" custT="1"/>
      <dgm:spPr/>
      <dgm:t>
        <a:bodyPr/>
        <a:lstStyle/>
        <a:p>
          <a:r>
            <a:rPr lang="it-CH" sz="2900" dirty="0"/>
            <a:t>Si identificano tra di loro tramite, abbigliamento, saluti, simboli e frasi da completare</a:t>
          </a:r>
        </a:p>
      </dgm:t>
    </dgm:pt>
    <dgm:pt modelId="{A1377328-5EDA-4CA4-A03C-2E8B2C2CC261}" type="parTrans" cxnId="{5A54569C-1081-43B6-9409-133ED2A6C416}">
      <dgm:prSet/>
      <dgm:spPr/>
      <dgm:t>
        <a:bodyPr/>
        <a:lstStyle/>
        <a:p>
          <a:endParaRPr lang="it-CH"/>
        </a:p>
      </dgm:t>
    </dgm:pt>
    <dgm:pt modelId="{C2F3F735-69FD-416A-B2A7-F2A5AF14F94D}" type="sibTrans" cxnId="{5A54569C-1081-43B6-9409-133ED2A6C416}">
      <dgm:prSet/>
      <dgm:spPr/>
      <dgm:t>
        <a:bodyPr/>
        <a:lstStyle/>
        <a:p>
          <a:endParaRPr lang="it-CH"/>
        </a:p>
      </dgm:t>
    </dgm:pt>
    <dgm:pt modelId="{AA3FFBBE-48D8-4F32-906D-75687789715C}" type="pres">
      <dgm:prSet presAssocID="{21A0078F-218E-4E4D-9CC5-33D3B7342839}" presName="outerComposite" presStyleCnt="0">
        <dgm:presLayoutVars>
          <dgm:chMax val="5"/>
          <dgm:dir/>
          <dgm:resizeHandles val="exact"/>
        </dgm:presLayoutVars>
      </dgm:prSet>
      <dgm:spPr/>
    </dgm:pt>
    <dgm:pt modelId="{9E5A5000-AFA5-47EF-BF59-850E40350344}" type="pres">
      <dgm:prSet presAssocID="{21A0078F-218E-4E4D-9CC5-33D3B7342839}" presName="dummyMaxCanvas" presStyleCnt="0">
        <dgm:presLayoutVars/>
      </dgm:prSet>
      <dgm:spPr/>
    </dgm:pt>
    <dgm:pt modelId="{C02507B0-E43F-420C-89AF-50902D78A589}" type="pres">
      <dgm:prSet presAssocID="{21A0078F-218E-4E4D-9CC5-33D3B7342839}" presName="ThreeNodes_1" presStyleLbl="node1" presStyleIdx="0" presStyleCnt="3" custScaleY="56506" custLinFactNeighborX="0" custLinFactNeighborY="13202">
        <dgm:presLayoutVars>
          <dgm:bulletEnabled val="1"/>
        </dgm:presLayoutVars>
      </dgm:prSet>
      <dgm:spPr/>
    </dgm:pt>
    <dgm:pt modelId="{1A371D6F-37D6-4823-AC87-3B09E1943A4A}" type="pres">
      <dgm:prSet presAssocID="{21A0078F-218E-4E4D-9CC5-33D3B7342839}" presName="ThreeNodes_2" presStyleLbl="node1" presStyleIdx="1" presStyleCnt="3" custScaleY="88193" custLinFactNeighborX="-580" custLinFactNeighborY="591">
        <dgm:presLayoutVars>
          <dgm:bulletEnabled val="1"/>
        </dgm:presLayoutVars>
      </dgm:prSet>
      <dgm:spPr/>
    </dgm:pt>
    <dgm:pt modelId="{1687372F-A87D-4B0A-91AF-2BF9A6D9D9B2}" type="pres">
      <dgm:prSet presAssocID="{21A0078F-218E-4E4D-9CC5-33D3B7342839}" presName="ThreeNodes_3" presStyleLbl="node1" presStyleIdx="2" presStyleCnt="3">
        <dgm:presLayoutVars>
          <dgm:bulletEnabled val="1"/>
        </dgm:presLayoutVars>
      </dgm:prSet>
      <dgm:spPr/>
    </dgm:pt>
    <dgm:pt modelId="{1CFCD5BC-2BEE-4BEF-8DA5-60E9DE520A01}" type="pres">
      <dgm:prSet presAssocID="{21A0078F-218E-4E4D-9CC5-33D3B7342839}" presName="ThreeConn_1-2" presStyleLbl="fgAccFollowNode1" presStyleIdx="0" presStyleCnt="2">
        <dgm:presLayoutVars>
          <dgm:bulletEnabled val="1"/>
        </dgm:presLayoutVars>
      </dgm:prSet>
      <dgm:spPr/>
    </dgm:pt>
    <dgm:pt modelId="{899BC188-4CC8-4B83-A70E-82EBE8F98391}" type="pres">
      <dgm:prSet presAssocID="{21A0078F-218E-4E4D-9CC5-33D3B7342839}" presName="ThreeConn_2-3" presStyleLbl="fgAccFollowNode1" presStyleIdx="1" presStyleCnt="2">
        <dgm:presLayoutVars>
          <dgm:bulletEnabled val="1"/>
        </dgm:presLayoutVars>
      </dgm:prSet>
      <dgm:spPr/>
    </dgm:pt>
    <dgm:pt modelId="{51FE992E-4EFC-4B83-924D-74837F997DAC}" type="pres">
      <dgm:prSet presAssocID="{21A0078F-218E-4E4D-9CC5-33D3B7342839}" presName="ThreeNodes_1_text" presStyleLbl="node1" presStyleIdx="2" presStyleCnt="3">
        <dgm:presLayoutVars>
          <dgm:bulletEnabled val="1"/>
        </dgm:presLayoutVars>
      </dgm:prSet>
      <dgm:spPr/>
    </dgm:pt>
    <dgm:pt modelId="{B8573349-A02D-4FE0-9226-A7292BC979A5}" type="pres">
      <dgm:prSet presAssocID="{21A0078F-218E-4E4D-9CC5-33D3B7342839}" presName="ThreeNodes_2_text" presStyleLbl="node1" presStyleIdx="2" presStyleCnt="3">
        <dgm:presLayoutVars>
          <dgm:bulletEnabled val="1"/>
        </dgm:presLayoutVars>
      </dgm:prSet>
      <dgm:spPr/>
    </dgm:pt>
    <dgm:pt modelId="{FEB2B6AE-3E46-4550-AE42-F8E4D919DCC4}" type="pres">
      <dgm:prSet presAssocID="{21A0078F-218E-4E4D-9CC5-33D3B734283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FABB706-ECFB-4103-A0AE-EB91C0903EE4}" type="presOf" srcId="{93402162-E710-4F60-B50E-3AC8401E61F1}" destId="{1CFCD5BC-2BEE-4BEF-8DA5-60E9DE520A01}" srcOrd="0" destOrd="0" presId="urn:microsoft.com/office/officeart/2005/8/layout/vProcess5"/>
    <dgm:cxn modelId="{FB99FE1A-5B26-4351-BDB2-87B9DE820083}" type="presOf" srcId="{7C14876F-B3AC-411C-80A2-41CA6CD3BDEA}" destId="{51FE992E-4EFC-4B83-924D-74837F997DAC}" srcOrd="1" destOrd="0" presId="urn:microsoft.com/office/officeart/2005/8/layout/vProcess5"/>
    <dgm:cxn modelId="{FDCC4A48-6880-4353-A3DD-0010D6869177}" srcId="{21A0078F-218E-4E4D-9CC5-33D3B7342839}" destId="{7C14876F-B3AC-411C-80A2-41CA6CD3BDEA}" srcOrd="0" destOrd="0" parTransId="{39D54334-0135-4CF8-ADCF-72C4A878DA21}" sibTransId="{93402162-E710-4F60-B50E-3AC8401E61F1}"/>
    <dgm:cxn modelId="{0A60FF50-FB97-4A2C-AAF6-4A2A0C28D231}" type="presOf" srcId="{F81D7B28-ED52-4948-9980-4074533F22C3}" destId="{FEB2B6AE-3E46-4550-AE42-F8E4D919DCC4}" srcOrd="1" destOrd="0" presId="urn:microsoft.com/office/officeart/2005/8/layout/vProcess5"/>
    <dgm:cxn modelId="{89A9C46B-0AFC-44D2-A254-DFEA91EC678E}" type="presOf" srcId="{4FBEBBCE-6DAC-418E-8BCC-594330BF269E}" destId="{B8573349-A02D-4FE0-9226-A7292BC979A5}" srcOrd="1" destOrd="0" presId="urn:microsoft.com/office/officeart/2005/8/layout/vProcess5"/>
    <dgm:cxn modelId="{D6565F76-2083-426B-9B57-547F373A182E}" type="presOf" srcId="{21A0078F-218E-4E4D-9CC5-33D3B7342839}" destId="{AA3FFBBE-48D8-4F32-906D-75687789715C}" srcOrd="0" destOrd="0" presId="urn:microsoft.com/office/officeart/2005/8/layout/vProcess5"/>
    <dgm:cxn modelId="{5A54569C-1081-43B6-9409-133ED2A6C416}" srcId="{21A0078F-218E-4E4D-9CC5-33D3B7342839}" destId="{F81D7B28-ED52-4948-9980-4074533F22C3}" srcOrd="2" destOrd="0" parTransId="{A1377328-5EDA-4CA4-A03C-2E8B2C2CC261}" sibTransId="{C2F3F735-69FD-416A-B2A7-F2A5AF14F94D}"/>
    <dgm:cxn modelId="{8C8C76BD-2454-4AA7-B443-79451196548F}" type="presOf" srcId="{7C14876F-B3AC-411C-80A2-41CA6CD3BDEA}" destId="{C02507B0-E43F-420C-89AF-50902D78A589}" srcOrd="0" destOrd="0" presId="urn:microsoft.com/office/officeart/2005/8/layout/vProcess5"/>
    <dgm:cxn modelId="{107D58C2-58BA-484A-AC2A-8575E2EC2215}" type="presOf" srcId="{F81D7B28-ED52-4948-9980-4074533F22C3}" destId="{1687372F-A87D-4B0A-91AF-2BF9A6D9D9B2}" srcOrd="0" destOrd="0" presId="urn:microsoft.com/office/officeart/2005/8/layout/vProcess5"/>
    <dgm:cxn modelId="{5F87E8E0-A2AA-4A41-9F26-467EC35A8182}" srcId="{21A0078F-218E-4E4D-9CC5-33D3B7342839}" destId="{4FBEBBCE-6DAC-418E-8BCC-594330BF269E}" srcOrd="1" destOrd="0" parTransId="{0DECCDD3-EE4B-4B76-9BBA-D0B04BB23AC8}" sibTransId="{D3115410-C916-43F4-8F50-FA70E186C21B}"/>
    <dgm:cxn modelId="{D30548EC-1713-4531-B1E5-7A883942B385}" type="presOf" srcId="{D3115410-C916-43F4-8F50-FA70E186C21B}" destId="{899BC188-4CC8-4B83-A70E-82EBE8F98391}" srcOrd="0" destOrd="0" presId="urn:microsoft.com/office/officeart/2005/8/layout/vProcess5"/>
    <dgm:cxn modelId="{44FF4CF6-23AB-4739-B732-D258516B5459}" type="presOf" srcId="{4FBEBBCE-6DAC-418E-8BCC-594330BF269E}" destId="{1A371D6F-37D6-4823-AC87-3B09E1943A4A}" srcOrd="0" destOrd="0" presId="urn:microsoft.com/office/officeart/2005/8/layout/vProcess5"/>
    <dgm:cxn modelId="{96AE27A3-CB1E-458F-AF8C-D461D6A77712}" type="presParOf" srcId="{AA3FFBBE-48D8-4F32-906D-75687789715C}" destId="{9E5A5000-AFA5-47EF-BF59-850E40350344}" srcOrd="0" destOrd="0" presId="urn:microsoft.com/office/officeart/2005/8/layout/vProcess5"/>
    <dgm:cxn modelId="{56EF41E5-6C36-4FA7-ACA0-5E72067A2F4F}" type="presParOf" srcId="{AA3FFBBE-48D8-4F32-906D-75687789715C}" destId="{C02507B0-E43F-420C-89AF-50902D78A589}" srcOrd="1" destOrd="0" presId="urn:microsoft.com/office/officeart/2005/8/layout/vProcess5"/>
    <dgm:cxn modelId="{63889DCA-288C-4336-9671-7CC0765F7DE3}" type="presParOf" srcId="{AA3FFBBE-48D8-4F32-906D-75687789715C}" destId="{1A371D6F-37D6-4823-AC87-3B09E1943A4A}" srcOrd="2" destOrd="0" presId="urn:microsoft.com/office/officeart/2005/8/layout/vProcess5"/>
    <dgm:cxn modelId="{0B006052-6BA3-4625-9FB0-3BF7087AC001}" type="presParOf" srcId="{AA3FFBBE-48D8-4F32-906D-75687789715C}" destId="{1687372F-A87D-4B0A-91AF-2BF9A6D9D9B2}" srcOrd="3" destOrd="0" presId="urn:microsoft.com/office/officeart/2005/8/layout/vProcess5"/>
    <dgm:cxn modelId="{5A5497D7-849D-49C7-9C84-7FFE800EE9CA}" type="presParOf" srcId="{AA3FFBBE-48D8-4F32-906D-75687789715C}" destId="{1CFCD5BC-2BEE-4BEF-8DA5-60E9DE520A01}" srcOrd="4" destOrd="0" presId="urn:microsoft.com/office/officeart/2005/8/layout/vProcess5"/>
    <dgm:cxn modelId="{B7B445AB-D16A-4049-ADA6-5449CC21DDD9}" type="presParOf" srcId="{AA3FFBBE-48D8-4F32-906D-75687789715C}" destId="{899BC188-4CC8-4B83-A70E-82EBE8F98391}" srcOrd="5" destOrd="0" presId="urn:microsoft.com/office/officeart/2005/8/layout/vProcess5"/>
    <dgm:cxn modelId="{F16D0D89-1F32-44A0-8329-9D96D88D7D08}" type="presParOf" srcId="{AA3FFBBE-48D8-4F32-906D-75687789715C}" destId="{51FE992E-4EFC-4B83-924D-74837F997DAC}" srcOrd="6" destOrd="0" presId="urn:microsoft.com/office/officeart/2005/8/layout/vProcess5"/>
    <dgm:cxn modelId="{0F1B2846-CE38-4C6A-9A3A-C833364F9311}" type="presParOf" srcId="{AA3FFBBE-48D8-4F32-906D-75687789715C}" destId="{B8573349-A02D-4FE0-9226-A7292BC979A5}" srcOrd="7" destOrd="0" presId="urn:microsoft.com/office/officeart/2005/8/layout/vProcess5"/>
    <dgm:cxn modelId="{7418F1C0-DA01-42AE-A7A6-6E075B35E9F4}" type="presParOf" srcId="{AA3FFBBE-48D8-4F32-906D-75687789715C}" destId="{FEB2B6AE-3E46-4550-AE42-F8E4D919DC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91945F-15CB-43AD-B9CC-EF3714463B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81F904EE-D255-41D4-BCDC-18F8B61997F8}">
      <dgm:prSet phldrT="[Testo]"/>
      <dgm:spPr/>
      <dgm:t>
        <a:bodyPr/>
        <a:lstStyle/>
        <a:p>
          <a:r>
            <a:rPr lang="it-CH" dirty="0"/>
            <a:t>Il fenomeno lo troviamo in tutto il mondo</a:t>
          </a:r>
        </a:p>
      </dgm:t>
    </dgm:pt>
    <dgm:pt modelId="{2041AB4D-9A25-4C4C-B043-0EF512098327}" type="parTrans" cxnId="{2575E869-3079-4B11-A14C-EAC7393E009B}">
      <dgm:prSet/>
      <dgm:spPr/>
      <dgm:t>
        <a:bodyPr/>
        <a:lstStyle/>
        <a:p>
          <a:endParaRPr lang="it-CH"/>
        </a:p>
      </dgm:t>
    </dgm:pt>
    <dgm:pt modelId="{287E51EE-4377-40E8-A7F9-DDA8CD9FB6C4}" type="sibTrans" cxnId="{2575E869-3079-4B11-A14C-EAC7393E009B}">
      <dgm:prSet/>
      <dgm:spPr/>
      <dgm:t>
        <a:bodyPr/>
        <a:lstStyle/>
        <a:p>
          <a:endParaRPr lang="it-CH"/>
        </a:p>
      </dgm:t>
    </dgm:pt>
    <dgm:pt modelId="{C8A3D90B-3AD7-4536-A398-9DB21E72F46C}">
      <dgm:prSet phldrT="[Testo]"/>
      <dgm:spPr/>
      <dgm:t>
        <a:bodyPr/>
        <a:lstStyle/>
        <a:p>
          <a:r>
            <a:rPr lang="it-CH" dirty="0"/>
            <a:t>In Italia, il fenomeno è diffuso nelle aree metropolitane</a:t>
          </a:r>
        </a:p>
      </dgm:t>
    </dgm:pt>
    <dgm:pt modelId="{6EE8F549-743C-48A6-B7FF-2A2C10FA28E2}" type="parTrans" cxnId="{92A3D6FE-F061-4CC3-A039-5650FA6FFED2}">
      <dgm:prSet/>
      <dgm:spPr/>
      <dgm:t>
        <a:bodyPr/>
        <a:lstStyle/>
        <a:p>
          <a:endParaRPr lang="it-CH"/>
        </a:p>
      </dgm:t>
    </dgm:pt>
    <dgm:pt modelId="{0B563748-197D-412C-8BC5-46126E531EDA}" type="sibTrans" cxnId="{92A3D6FE-F061-4CC3-A039-5650FA6FFED2}">
      <dgm:prSet/>
      <dgm:spPr/>
      <dgm:t>
        <a:bodyPr/>
        <a:lstStyle/>
        <a:p>
          <a:endParaRPr lang="it-CH"/>
        </a:p>
      </dgm:t>
    </dgm:pt>
    <dgm:pt modelId="{D214AC6B-9A32-43F2-9FFE-0C674C36C72E}">
      <dgm:prSet phldrT="[Testo]"/>
      <dgm:spPr/>
      <dgm:t>
        <a:bodyPr/>
        <a:lstStyle/>
        <a:p>
          <a:r>
            <a:rPr lang="it-CH" dirty="0"/>
            <a:t>Nel Regno Unito, a Londra, in Inghilterra ci sono circa 170 gang giovanili</a:t>
          </a:r>
        </a:p>
      </dgm:t>
    </dgm:pt>
    <dgm:pt modelId="{37CEBCAC-85B6-43B9-BFF1-6FCABF35FBCF}" type="parTrans" cxnId="{36BE0115-4881-41F5-9E18-688CAC4834F2}">
      <dgm:prSet/>
      <dgm:spPr/>
      <dgm:t>
        <a:bodyPr/>
        <a:lstStyle/>
        <a:p>
          <a:endParaRPr lang="it-CH"/>
        </a:p>
      </dgm:t>
    </dgm:pt>
    <dgm:pt modelId="{4B6141B7-9629-41CB-B5FA-B2D7D7DFD7DC}" type="sibTrans" cxnId="{36BE0115-4881-41F5-9E18-688CAC4834F2}">
      <dgm:prSet/>
      <dgm:spPr/>
      <dgm:t>
        <a:bodyPr/>
        <a:lstStyle/>
        <a:p>
          <a:endParaRPr lang="it-CH"/>
        </a:p>
      </dgm:t>
    </dgm:pt>
    <dgm:pt modelId="{5CD7E9B6-4436-40A4-B26C-428C56CAB546}" type="pres">
      <dgm:prSet presAssocID="{8191945F-15CB-43AD-B9CC-EF3714463BAC}" presName="outerComposite" presStyleCnt="0">
        <dgm:presLayoutVars>
          <dgm:chMax val="5"/>
          <dgm:dir/>
          <dgm:resizeHandles val="exact"/>
        </dgm:presLayoutVars>
      </dgm:prSet>
      <dgm:spPr/>
    </dgm:pt>
    <dgm:pt modelId="{12421A70-2432-4AC0-9B6B-C60234B1515A}" type="pres">
      <dgm:prSet presAssocID="{8191945F-15CB-43AD-B9CC-EF3714463BAC}" presName="dummyMaxCanvas" presStyleCnt="0">
        <dgm:presLayoutVars/>
      </dgm:prSet>
      <dgm:spPr/>
    </dgm:pt>
    <dgm:pt modelId="{7743C6CA-C1CE-43C5-8CC5-D090367F3F5E}" type="pres">
      <dgm:prSet presAssocID="{8191945F-15CB-43AD-B9CC-EF3714463BAC}" presName="ThreeNodes_1" presStyleLbl="node1" presStyleIdx="0" presStyleCnt="3">
        <dgm:presLayoutVars>
          <dgm:bulletEnabled val="1"/>
        </dgm:presLayoutVars>
      </dgm:prSet>
      <dgm:spPr/>
    </dgm:pt>
    <dgm:pt modelId="{29E37E33-725D-4070-A049-998287983C4C}" type="pres">
      <dgm:prSet presAssocID="{8191945F-15CB-43AD-B9CC-EF3714463BAC}" presName="ThreeNodes_2" presStyleLbl="node1" presStyleIdx="1" presStyleCnt="3">
        <dgm:presLayoutVars>
          <dgm:bulletEnabled val="1"/>
        </dgm:presLayoutVars>
      </dgm:prSet>
      <dgm:spPr/>
    </dgm:pt>
    <dgm:pt modelId="{FCAA79F9-8DF9-4162-AC23-747BF26FED9B}" type="pres">
      <dgm:prSet presAssocID="{8191945F-15CB-43AD-B9CC-EF3714463BAC}" presName="ThreeNodes_3" presStyleLbl="node1" presStyleIdx="2" presStyleCnt="3">
        <dgm:presLayoutVars>
          <dgm:bulletEnabled val="1"/>
        </dgm:presLayoutVars>
      </dgm:prSet>
      <dgm:spPr/>
    </dgm:pt>
    <dgm:pt modelId="{93F79712-8C40-48E8-B64F-375480C0CB0A}" type="pres">
      <dgm:prSet presAssocID="{8191945F-15CB-43AD-B9CC-EF3714463BAC}" presName="ThreeConn_1-2" presStyleLbl="fgAccFollowNode1" presStyleIdx="0" presStyleCnt="2">
        <dgm:presLayoutVars>
          <dgm:bulletEnabled val="1"/>
        </dgm:presLayoutVars>
      </dgm:prSet>
      <dgm:spPr/>
    </dgm:pt>
    <dgm:pt modelId="{745B0A54-5737-49BC-8D04-9E6569C826C3}" type="pres">
      <dgm:prSet presAssocID="{8191945F-15CB-43AD-B9CC-EF3714463BAC}" presName="ThreeConn_2-3" presStyleLbl="fgAccFollowNode1" presStyleIdx="1" presStyleCnt="2">
        <dgm:presLayoutVars>
          <dgm:bulletEnabled val="1"/>
        </dgm:presLayoutVars>
      </dgm:prSet>
      <dgm:spPr/>
    </dgm:pt>
    <dgm:pt modelId="{BD230034-6598-471E-B4CB-A68B91C06FEE}" type="pres">
      <dgm:prSet presAssocID="{8191945F-15CB-43AD-B9CC-EF3714463BAC}" presName="ThreeNodes_1_text" presStyleLbl="node1" presStyleIdx="2" presStyleCnt="3">
        <dgm:presLayoutVars>
          <dgm:bulletEnabled val="1"/>
        </dgm:presLayoutVars>
      </dgm:prSet>
      <dgm:spPr/>
    </dgm:pt>
    <dgm:pt modelId="{F3A1BC3F-4008-47D2-A2DE-47A6EB2F72B3}" type="pres">
      <dgm:prSet presAssocID="{8191945F-15CB-43AD-B9CC-EF3714463BAC}" presName="ThreeNodes_2_text" presStyleLbl="node1" presStyleIdx="2" presStyleCnt="3">
        <dgm:presLayoutVars>
          <dgm:bulletEnabled val="1"/>
        </dgm:presLayoutVars>
      </dgm:prSet>
      <dgm:spPr/>
    </dgm:pt>
    <dgm:pt modelId="{E467AD6A-76AE-4620-8FE7-49150CE23208}" type="pres">
      <dgm:prSet presAssocID="{8191945F-15CB-43AD-B9CC-EF3714463BA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A3DCF00-92FD-438D-A98F-EBF4B36A92E2}" type="presOf" srcId="{D214AC6B-9A32-43F2-9FFE-0C674C36C72E}" destId="{E467AD6A-76AE-4620-8FE7-49150CE23208}" srcOrd="1" destOrd="0" presId="urn:microsoft.com/office/officeart/2005/8/layout/vProcess5"/>
    <dgm:cxn modelId="{36BE0115-4881-41F5-9E18-688CAC4834F2}" srcId="{8191945F-15CB-43AD-B9CC-EF3714463BAC}" destId="{D214AC6B-9A32-43F2-9FFE-0C674C36C72E}" srcOrd="2" destOrd="0" parTransId="{37CEBCAC-85B6-43B9-BFF1-6FCABF35FBCF}" sibTransId="{4B6141B7-9629-41CB-B5FA-B2D7D7DFD7DC}"/>
    <dgm:cxn modelId="{2048F31F-9990-444C-81F0-52B3B58FD3DC}" type="presOf" srcId="{0B563748-197D-412C-8BC5-46126E531EDA}" destId="{745B0A54-5737-49BC-8D04-9E6569C826C3}" srcOrd="0" destOrd="0" presId="urn:microsoft.com/office/officeart/2005/8/layout/vProcess5"/>
    <dgm:cxn modelId="{96BC6932-0CFD-4814-8A8B-6C053D6C4A8A}" type="presOf" srcId="{81F904EE-D255-41D4-BCDC-18F8B61997F8}" destId="{BD230034-6598-471E-B4CB-A68B91C06FEE}" srcOrd="1" destOrd="0" presId="urn:microsoft.com/office/officeart/2005/8/layout/vProcess5"/>
    <dgm:cxn modelId="{D50B7E5F-C865-4C47-B659-96941FB6B041}" type="presOf" srcId="{81F904EE-D255-41D4-BCDC-18F8B61997F8}" destId="{7743C6CA-C1CE-43C5-8CC5-D090367F3F5E}" srcOrd="0" destOrd="0" presId="urn:microsoft.com/office/officeart/2005/8/layout/vProcess5"/>
    <dgm:cxn modelId="{2575E869-3079-4B11-A14C-EAC7393E009B}" srcId="{8191945F-15CB-43AD-B9CC-EF3714463BAC}" destId="{81F904EE-D255-41D4-BCDC-18F8B61997F8}" srcOrd="0" destOrd="0" parTransId="{2041AB4D-9A25-4C4C-B043-0EF512098327}" sibTransId="{287E51EE-4377-40E8-A7F9-DDA8CD9FB6C4}"/>
    <dgm:cxn modelId="{40F7D97F-B390-4E90-B811-06B1A0DFB6EC}" type="presOf" srcId="{C8A3D90B-3AD7-4536-A398-9DB21E72F46C}" destId="{29E37E33-725D-4070-A049-998287983C4C}" srcOrd="0" destOrd="0" presId="urn:microsoft.com/office/officeart/2005/8/layout/vProcess5"/>
    <dgm:cxn modelId="{873E88C3-80B0-4D06-B5EF-E5E722FC8DD1}" type="presOf" srcId="{287E51EE-4377-40E8-A7F9-DDA8CD9FB6C4}" destId="{93F79712-8C40-48E8-B64F-375480C0CB0A}" srcOrd="0" destOrd="0" presId="urn:microsoft.com/office/officeart/2005/8/layout/vProcess5"/>
    <dgm:cxn modelId="{130A0ACD-BFCF-4400-86CF-488CE1299CD1}" type="presOf" srcId="{8191945F-15CB-43AD-B9CC-EF3714463BAC}" destId="{5CD7E9B6-4436-40A4-B26C-428C56CAB546}" srcOrd="0" destOrd="0" presId="urn:microsoft.com/office/officeart/2005/8/layout/vProcess5"/>
    <dgm:cxn modelId="{F3AC7BF0-DE42-4933-92DE-151CA718F7D1}" type="presOf" srcId="{D214AC6B-9A32-43F2-9FFE-0C674C36C72E}" destId="{FCAA79F9-8DF9-4162-AC23-747BF26FED9B}" srcOrd="0" destOrd="0" presId="urn:microsoft.com/office/officeart/2005/8/layout/vProcess5"/>
    <dgm:cxn modelId="{E8F57DF0-F982-46BA-BBF0-BD719103A8A6}" type="presOf" srcId="{C8A3D90B-3AD7-4536-A398-9DB21E72F46C}" destId="{F3A1BC3F-4008-47D2-A2DE-47A6EB2F72B3}" srcOrd="1" destOrd="0" presId="urn:microsoft.com/office/officeart/2005/8/layout/vProcess5"/>
    <dgm:cxn modelId="{92A3D6FE-F061-4CC3-A039-5650FA6FFED2}" srcId="{8191945F-15CB-43AD-B9CC-EF3714463BAC}" destId="{C8A3D90B-3AD7-4536-A398-9DB21E72F46C}" srcOrd="1" destOrd="0" parTransId="{6EE8F549-743C-48A6-B7FF-2A2C10FA28E2}" sibTransId="{0B563748-197D-412C-8BC5-46126E531EDA}"/>
    <dgm:cxn modelId="{7CE12E5F-47A8-4F52-B570-1E7B90A0780E}" type="presParOf" srcId="{5CD7E9B6-4436-40A4-B26C-428C56CAB546}" destId="{12421A70-2432-4AC0-9B6B-C60234B1515A}" srcOrd="0" destOrd="0" presId="urn:microsoft.com/office/officeart/2005/8/layout/vProcess5"/>
    <dgm:cxn modelId="{DA6AB211-DBD1-459B-89F4-4FEA67871260}" type="presParOf" srcId="{5CD7E9B6-4436-40A4-B26C-428C56CAB546}" destId="{7743C6CA-C1CE-43C5-8CC5-D090367F3F5E}" srcOrd="1" destOrd="0" presId="urn:microsoft.com/office/officeart/2005/8/layout/vProcess5"/>
    <dgm:cxn modelId="{ED9AFFAF-0343-46E1-86DE-44306E135796}" type="presParOf" srcId="{5CD7E9B6-4436-40A4-B26C-428C56CAB546}" destId="{29E37E33-725D-4070-A049-998287983C4C}" srcOrd="2" destOrd="0" presId="urn:microsoft.com/office/officeart/2005/8/layout/vProcess5"/>
    <dgm:cxn modelId="{C4EF9EB7-780B-4656-ADE3-612C00806981}" type="presParOf" srcId="{5CD7E9B6-4436-40A4-B26C-428C56CAB546}" destId="{FCAA79F9-8DF9-4162-AC23-747BF26FED9B}" srcOrd="3" destOrd="0" presId="urn:microsoft.com/office/officeart/2005/8/layout/vProcess5"/>
    <dgm:cxn modelId="{C1ED8D22-B9B3-490A-A0E3-930543E1BDBC}" type="presParOf" srcId="{5CD7E9B6-4436-40A4-B26C-428C56CAB546}" destId="{93F79712-8C40-48E8-B64F-375480C0CB0A}" srcOrd="4" destOrd="0" presId="urn:microsoft.com/office/officeart/2005/8/layout/vProcess5"/>
    <dgm:cxn modelId="{EB3CC58F-9EF9-4555-9FC0-9FFBC5D536D2}" type="presParOf" srcId="{5CD7E9B6-4436-40A4-B26C-428C56CAB546}" destId="{745B0A54-5737-49BC-8D04-9E6569C826C3}" srcOrd="5" destOrd="0" presId="urn:microsoft.com/office/officeart/2005/8/layout/vProcess5"/>
    <dgm:cxn modelId="{E364B448-1F72-42FA-BF12-91C6920A2D22}" type="presParOf" srcId="{5CD7E9B6-4436-40A4-B26C-428C56CAB546}" destId="{BD230034-6598-471E-B4CB-A68B91C06FEE}" srcOrd="6" destOrd="0" presId="urn:microsoft.com/office/officeart/2005/8/layout/vProcess5"/>
    <dgm:cxn modelId="{CFABF51C-C214-4172-BF9B-49F4FA43750D}" type="presParOf" srcId="{5CD7E9B6-4436-40A4-B26C-428C56CAB546}" destId="{F3A1BC3F-4008-47D2-A2DE-47A6EB2F72B3}" srcOrd="7" destOrd="0" presId="urn:microsoft.com/office/officeart/2005/8/layout/vProcess5"/>
    <dgm:cxn modelId="{F7B5B140-C4F9-4498-9164-B463285C239C}" type="presParOf" srcId="{5CD7E9B6-4436-40A4-B26C-428C56CAB546}" destId="{E467AD6A-76AE-4620-8FE7-49150CE232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75BDD1-C0D5-406D-B958-BC898308D7C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4B1F757A-A297-4836-805D-CEF3761482CE}">
      <dgm:prSet phldrT="[Testo]"/>
      <dgm:spPr/>
      <dgm:t>
        <a:bodyPr/>
        <a:lstStyle/>
        <a:p>
          <a:r>
            <a:rPr lang="it-CH" dirty="0"/>
            <a:t>Negli Stati Uniti</a:t>
          </a:r>
        </a:p>
      </dgm:t>
    </dgm:pt>
    <dgm:pt modelId="{29218E71-8B85-48FB-B549-A933881B47E5}" type="parTrans" cxnId="{37CA2B28-1781-41E5-AB95-D06896F7AC78}">
      <dgm:prSet/>
      <dgm:spPr/>
      <dgm:t>
        <a:bodyPr/>
        <a:lstStyle/>
        <a:p>
          <a:endParaRPr lang="it-CH"/>
        </a:p>
      </dgm:t>
    </dgm:pt>
    <dgm:pt modelId="{191EEA66-4807-4A6A-872F-A8EB6B037963}" type="sibTrans" cxnId="{37CA2B28-1781-41E5-AB95-D06896F7AC78}">
      <dgm:prSet/>
      <dgm:spPr/>
      <dgm:t>
        <a:bodyPr/>
        <a:lstStyle/>
        <a:p>
          <a:endParaRPr lang="it-CH"/>
        </a:p>
      </dgm:t>
    </dgm:pt>
    <dgm:pt modelId="{E61469EC-22FF-4CAC-8CD7-B2D0E98D920A}">
      <dgm:prSet phldrT="[Testo]"/>
      <dgm:spPr/>
      <dgm:t>
        <a:bodyPr/>
        <a:lstStyle/>
        <a:p>
          <a:r>
            <a:rPr lang="it-CH" dirty="0"/>
            <a:t>Le gang si occupano</a:t>
          </a:r>
        </a:p>
      </dgm:t>
    </dgm:pt>
    <dgm:pt modelId="{2BE62BA3-8560-4C00-9272-0D2057A3D2F5}" type="parTrans" cxnId="{02C4E671-14BC-45B2-9CDB-F7A1BF1A1C34}">
      <dgm:prSet/>
      <dgm:spPr/>
      <dgm:t>
        <a:bodyPr/>
        <a:lstStyle/>
        <a:p>
          <a:endParaRPr lang="it-CH"/>
        </a:p>
      </dgm:t>
    </dgm:pt>
    <dgm:pt modelId="{D7948BA2-6D2B-41A4-8CC0-1B2433463FF8}" type="sibTrans" cxnId="{02C4E671-14BC-45B2-9CDB-F7A1BF1A1C34}">
      <dgm:prSet/>
      <dgm:spPr/>
      <dgm:t>
        <a:bodyPr/>
        <a:lstStyle/>
        <a:p>
          <a:endParaRPr lang="it-CH"/>
        </a:p>
      </dgm:t>
    </dgm:pt>
    <dgm:pt modelId="{21C98C57-987E-43AC-A8AB-C9C80F2E2688}">
      <dgm:prSet phldrT="[Testo]"/>
      <dgm:spPr/>
      <dgm:t>
        <a:bodyPr/>
        <a:lstStyle/>
        <a:p>
          <a:r>
            <a:rPr lang="it-CH" dirty="0"/>
            <a:t>Di vendita d’armi da fuoco, traffico di droga, prostituzione, vandalismo, omicidi</a:t>
          </a:r>
        </a:p>
      </dgm:t>
    </dgm:pt>
    <dgm:pt modelId="{1EB7837D-1AAD-4737-BB20-A99BBB24BF97}" type="parTrans" cxnId="{ACCF1238-14BE-441C-93B1-D5C92F963055}">
      <dgm:prSet/>
      <dgm:spPr/>
      <dgm:t>
        <a:bodyPr/>
        <a:lstStyle/>
        <a:p>
          <a:endParaRPr lang="it-CH"/>
        </a:p>
      </dgm:t>
    </dgm:pt>
    <dgm:pt modelId="{D74D9746-2FFE-4340-84B8-EA20AB87E715}" type="sibTrans" cxnId="{ACCF1238-14BE-441C-93B1-D5C92F963055}">
      <dgm:prSet/>
      <dgm:spPr/>
      <dgm:t>
        <a:bodyPr/>
        <a:lstStyle/>
        <a:p>
          <a:endParaRPr lang="it-CH"/>
        </a:p>
      </dgm:t>
    </dgm:pt>
    <dgm:pt modelId="{777CA24C-829C-4D7A-A002-582E7D63E4E8}" type="pres">
      <dgm:prSet presAssocID="{AC75BDD1-C0D5-406D-B958-BC898308D7CC}" presName="outerComposite" presStyleCnt="0">
        <dgm:presLayoutVars>
          <dgm:chMax val="5"/>
          <dgm:dir/>
          <dgm:resizeHandles val="exact"/>
        </dgm:presLayoutVars>
      </dgm:prSet>
      <dgm:spPr/>
    </dgm:pt>
    <dgm:pt modelId="{6B7EDAB2-F708-4548-8189-0DD0300074B1}" type="pres">
      <dgm:prSet presAssocID="{AC75BDD1-C0D5-406D-B958-BC898308D7CC}" presName="dummyMaxCanvas" presStyleCnt="0">
        <dgm:presLayoutVars/>
      </dgm:prSet>
      <dgm:spPr/>
    </dgm:pt>
    <dgm:pt modelId="{6D3D400F-3DF7-4251-B1FB-251DEF2ADAFC}" type="pres">
      <dgm:prSet presAssocID="{AC75BDD1-C0D5-406D-B958-BC898308D7CC}" presName="ThreeNodes_1" presStyleLbl="node1" presStyleIdx="0" presStyleCnt="3">
        <dgm:presLayoutVars>
          <dgm:bulletEnabled val="1"/>
        </dgm:presLayoutVars>
      </dgm:prSet>
      <dgm:spPr/>
    </dgm:pt>
    <dgm:pt modelId="{303D042A-CF97-4249-8240-7514687EC15A}" type="pres">
      <dgm:prSet presAssocID="{AC75BDD1-C0D5-406D-B958-BC898308D7CC}" presName="ThreeNodes_2" presStyleLbl="node1" presStyleIdx="1" presStyleCnt="3">
        <dgm:presLayoutVars>
          <dgm:bulletEnabled val="1"/>
        </dgm:presLayoutVars>
      </dgm:prSet>
      <dgm:spPr/>
    </dgm:pt>
    <dgm:pt modelId="{DA9EDDFD-85C2-4022-A70C-D61EE4F5FAE6}" type="pres">
      <dgm:prSet presAssocID="{AC75BDD1-C0D5-406D-B958-BC898308D7CC}" presName="ThreeNodes_3" presStyleLbl="node1" presStyleIdx="2" presStyleCnt="3">
        <dgm:presLayoutVars>
          <dgm:bulletEnabled val="1"/>
        </dgm:presLayoutVars>
      </dgm:prSet>
      <dgm:spPr/>
    </dgm:pt>
    <dgm:pt modelId="{29709AB8-A710-43F8-A2D3-C85CC1975513}" type="pres">
      <dgm:prSet presAssocID="{AC75BDD1-C0D5-406D-B958-BC898308D7CC}" presName="ThreeConn_1-2" presStyleLbl="fgAccFollowNode1" presStyleIdx="0" presStyleCnt="2">
        <dgm:presLayoutVars>
          <dgm:bulletEnabled val="1"/>
        </dgm:presLayoutVars>
      </dgm:prSet>
      <dgm:spPr/>
    </dgm:pt>
    <dgm:pt modelId="{0DC33378-32F4-4DE9-94E6-B3E89A6901D4}" type="pres">
      <dgm:prSet presAssocID="{AC75BDD1-C0D5-406D-B958-BC898308D7CC}" presName="ThreeConn_2-3" presStyleLbl="fgAccFollowNode1" presStyleIdx="1" presStyleCnt="2">
        <dgm:presLayoutVars>
          <dgm:bulletEnabled val="1"/>
        </dgm:presLayoutVars>
      </dgm:prSet>
      <dgm:spPr/>
    </dgm:pt>
    <dgm:pt modelId="{8DDAF867-4518-4862-8243-AAB10C6B9762}" type="pres">
      <dgm:prSet presAssocID="{AC75BDD1-C0D5-406D-B958-BC898308D7CC}" presName="ThreeNodes_1_text" presStyleLbl="node1" presStyleIdx="2" presStyleCnt="3">
        <dgm:presLayoutVars>
          <dgm:bulletEnabled val="1"/>
        </dgm:presLayoutVars>
      </dgm:prSet>
      <dgm:spPr/>
    </dgm:pt>
    <dgm:pt modelId="{C15986D4-B7C9-4E44-8EF1-3042061B82B6}" type="pres">
      <dgm:prSet presAssocID="{AC75BDD1-C0D5-406D-B958-BC898308D7CC}" presName="ThreeNodes_2_text" presStyleLbl="node1" presStyleIdx="2" presStyleCnt="3">
        <dgm:presLayoutVars>
          <dgm:bulletEnabled val="1"/>
        </dgm:presLayoutVars>
      </dgm:prSet>
      <dgm:spPr/>
    </dgm:pt>
    <dgm:pt modelId="{1113A655-444F-42CD-9FFC-E210D51C17D8}" type="pres">
      <dgm:prSet presAssocID="{AC75BDD1-C0D5-406D-B958-BC898308D7C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AD33514-333F-4D00-93C2-3AE3302AA70F}" type="presOf" srcId="{E61469EC-22FF-4CAC-8CD7-B2D0E98D920A}" destId="{C15986D4-B7C9-4E44-8EF1-3042061B82B6}" srcOrd="1" destOrd="0" presId="urn:microsoft.com/office/officeart/2005/8/layout/vProcess5"/>
    <dgm:cxn modelId="{51706316-8CA6-4218-A6D3-53B0C6CD5B20}" type="presOf" srcId="{21C98C57-987E-43AC-A8AB-C9C80F2E2688}" destId="{1113A655-444F-42CD-9FFC-E210D51C17D8}" srcOrd="1" destOrd="0" presId="urn:microsoft.com/office/officeart/2005/8/layout/vProcess5"/>
    <dgm:cxn modelId="{32D78117-42A2-4330-897A-2C8D072C8E23}" type="presOf" srcId="{4B1F757A-A297-4836-805D-CEF3761482CE}" destId="{6D3D400F-3DF7-4251-B1FB-251DEF2ADAFC}" srcOrd="0" destOrd="0" presId="urn:microsoft.com/office/officeart/2005/8/layout/vProcess5"/>
    <dgm:cxn modelId="{37CA2B28-1781-41E5-AB95-D06896F7AC78}" srcId="{AC75BDD1-C0D5-406D-B958-BC898308D7CC}" destId="{4B1F757A-A297-4836-805D-CEF3761482CE}" srcOrd="0" destOrd="0" parTransId="{29218E71-8B85-48FB-B549-A933881B47E5}" sibTransId="{191EEA66-4807-4A6A-872F-A8EB6B037963}"/>
    <dgm:cxn modelId="{ACCF1238-14BE-441C-93B1-D5C92F963055}" srcId="{AC75BDD1-C0D5-406D-B958-BC898308D7CC}" destId="{21C98C57-987E-43AC-A8AB-C9C80F2E2688}" srcOrd="2" destOrd="0" parTransId="{1EB7837D-1AAD-4737-BB20-A99BBB24BF97}" sibTransId="{D74D9746-2FFE-4340-84B8-EA20AB87E715}"/>
    <dgm:cxn modelId="{1C579741-50C4-485A-AA12-4B91EC2C502A}" type="presOf" srcId="{E61469EC-22FF-4CAC-8CD7-B2D0E98D920A}" destId="{303D042A-CF97-4249-8240-7514687EC15A}" srcOrd="0" destOrd="0" presId="urn:microsoft.com/office/officeart/2005/8/layout/vProcess5"/>
    <dgm:cxn modelId="{02C4E671-14BC-45B2-9CDB-F7A1BF1A1C34}" srcId="{AC75BDD1-C0D5-406D-B958-BC898308D7CC}" destId="{E61469EC-22FF-4CAC-8CD7-B2D0E98D920A}" srcOrd="1" destOrd="0" parTransId="{2BE62BA3-8560-4C00-9272-0D2057A3D2F5}" sibTransId="{D7948BA2-6D2B-41A4-8CC0-1B2433463FF8}"/>
    <dgm:cxn modelId="{207E8B8D-A557-476A-B0F9-F9A8A5A3BBFC}" type="presOf" srcId="{191EEA66-4807-4A6A-872F-A8EB6B037963}" destId="{29709AB8-A710-43F8-A2D3-C85CC1975513}" srcOrd="0" destOrd="0" presId="urn:microsoft.com/office/officeart/2005/8/layout/vProcess5"/>
    <dgm:cxn modelId="{4F3C5C9D-768F-4668-9513-F5828857EE6D}" type="presOf" srcId="{21C98C57-987E-43AC-A8AB-C9C80F2E2688}" destId="{DA9EDDFD-85C2-4022-A70C-D61EE4F5FAE6}" srcOrd="0" destOrd="0" presId="urn:microsoft.com/office/officeart/2005/8/layout/vProcess5"/>
    <dgm:cxn modelId="{C40A57B5-914C-4927-8E1C-BA9E6A94EFE6}" type="presOf" srcId="{4B1F757A-A297-4836-805D-CEF3761482CE}" destId="{8DDAF867-4518-4862-8243-AAB10C6B9762}" srcOrd="1" destOrd="0" presId="urn:microsoft.com/office/officeart/2005/8/layout/vProcess5"/>
    <dgm:cxn modelId="{42E99CCB-DD92-4FCA-90EF-5BADC11940FC}" type="presOf" srcId="{D7948BA2-6D2B-41A4-8CC0-1B2433463FF8}" destId="{0DC33378-32F4-4DE9-94E6-B3E89A6901D4}" srcOrd="0" destOrd="0" presId="urn:microsoft.com/office/officeart/2005/8/layout/vProcess5"/>
    <dgm:cxn modelId="{AEB4ECF9-EE90-468D-850C-DB7781ED4C4E}" type="presOf" srcId="{AC75BDD1-C0D5-406D-B958-BC898308D7CC}" destId="{777CA24C-829C-4D7A-A002-582E7D63E4E8}" srcOrd="0" destOrd="0" presId="urn:microsoft.com/office/officeart/2005/8/layout/vProcess5"/>
    <dgm:cxn modelId="{C90AE157-E939-46CB-B214-DA20250FF8D3}" type="presParOf" srcId="{777CA24C-829C-4D7A-A002-582E7D63E4E8}" destId="{6B7EDAB2-F708-4548-8189-0DD0300074B1}" srcOrd="0" destOrd="0" presId="urn:microsoft.com/office/officeart/2005/8/layout/vProcess5"/>
    <dgm:cxn modelId="{2671129E-5950-4750-ADB7-CFDA05FFD825}" type="presParOf" srcId="{777CA24C-829C-4D7A-A002-582E7D63E4E8}" destId="{6D3D400F-3DF7-4251-B1FB-251DEF2ADAFC}" srcOrd="1" destOrd="0" presId="urn:microsoft.com/office/officeart/2005/8/layout/vProcess5"/>
    <dgm:cxn modelId="{85C19708-4904-45A0-AC21-49362977ED6E}" type="presParOf" srcId="{777CA24C-829C-4D7A-A002-582E7D63E4E8}" destId="{303D042A-CF97-4249-8240-7514687EC15A}" srcOrd="2" destOrd="0" presId="urn:microsoft.com/office/officeart/2005/8/layout/vProcess5"/>
    <dgm:cxn modelId="{E5E0E29E-4072-4A2B-B01F-3EE45469A013}" type="presParOf" srcId="{777CA24C-829C-4D7A-A002-582E7D63E4E8}" destId="{DA9EDDFD-85C2-4022-A70C-D61EE4F5FAE6}" srcOrd="3" destOrd="0" presId="urn:microsoft.com/office/officeart/2005/8/layout/vProcess5"/>
    <dgm:cxn modelId="{4DCEDAB6-458F-4DF1-A763-55381F1EF1AE}" type="presParOf" srcId="{777CA24C-829C-4D7A-A002-582E7D63E4E8}" destId="{29709AB8-A710-43F8-A2D3-C85CC1975513}" srcOrd="4" destOrd="0" presId="urn:microsoft.com/office/officeart/2005/8/layout/vProcess5"/>
    <dgm:cxn modelId="{7BD3ACE6-36AF-45C2-9A3B-F47DEEB9AC11}" type="presParOf" srcId="{777CA24C-829C-4D7A-A002-582E7D63E4E8}" destId="{0DC33378-32F4-4DE9-94E6-B3E89A6901D4}" srcOrd="5" destOrd="0" presId="urn:microsoft.com/office/officeart/2005/8/layout/vProcess5"/>
    <dgm:cxn modelId="{AA29C560-5421-45AB-A8E2-A33BA4A62C82}" type="presParOf" srcId="{777CA24C-829C-4D7A-A002-582E7D63E4E8}" destId="{8DDAF867-4518-4862-8243-AAB10C6B9762}" srcOrd="6" destOrd="0" presId="urn:microsoft.com/office/officeart/2005/8/layout/vProcess5"/>
    <dgm:cxn modelId="{CEE2738B-FB74-4CF0-B4DA-7FEA30D2C83B}" type="presParOf" srcId="{777CA24C-829C-4D7A-A002-582E7D63E4E8}" destId="{C15986D4-B7C9-4E44-8EF1-3042061B82B6}" srcOrd="7" destOrd="0" presId="urn:microsoft.com/office/officeart/2005/8/layout/vProcess5"/>
    <dgm:cxn modelId="{8D3199DE-DBA3-435F-843F-45BB4C6E83A1}" type="presParOf" srcId="{777CA24C-829C-4D7A-A002-582E7D63E4E8}" destId="{1113A655-444F-42CD-9FFC-E210D51C17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06182-38A9-4FBB-B05B-CFDBF2B775D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D66DA2A1-BDAB-4D24-85A1-37A7F6788803}">
      <dgm:prSet phldrT="[Testo]"/>
      <dgm:spPr/>
      <dgm:t>
        <a:bodyPr/>
        <a:lstStyle/>
        <a:p>
          <a:r>
            <a:rPr lang="it-CH" dirty="0"/>
            <a:t>La contea di Los Angeles</a:t>
          </a:r>
        </a:p>
      </dgm:t>
    </dgm:pt>
    <dgm:pt modelId="{3C7F88D5-5BCF-4BE3-9498-2E6E573B080C}" type="parTrans" cxnId="{BD59650D-D73A-4CD9-BBE9-A4085C560187}">
      <dgm:prSet/>
      <dgm:spPr/>
      <dgm:t>
        <a:bodyPr/>
        <a:lstStyle/>
        <a:p>
          <a:endParaRPr lang="it-CH"/>
        </a:p>
      </dgm:t>
    </dgm:pt>
    <dgm:pt modelId="{C2A72846-3001-4F72-8109-41B4533D5827}" type="sibTrans" cxnId="{BD59650D-D73A-4CD9-BBE9-A4085C560187}">
      <dgm:prSet/>
      <dgm:spPr/>
      <dgm:t>
        <a:bodyPr/>
        <a:lstStyle/>
        <a:p>
          <a:endParaRPr lang="it-CH"/>
        </a:p>
      </dgm:t>
    </dgm:pt>
    <dgm:pt modelId="{6EFF1C72-AAE9-40AE-9187-85B51FE843B9}">
      <dgm:prSet phldrT="[Testo]"/>
      <dgm:spPr/>
      <dgm:t>
        <a:bodyPr/>
        <a:lstStyle/>
        <a:p>
          <a:r>
            <a:rPr lang="it-CH" dirty="0"/>
            <a:t>È l’area urbana con il numero più alto di bande</a:t>
          </a:r>
        </a:p>
      </dgm:t>
    </dgm:pt>
    <dgm:pt modelId="{CEAB05FD-A58E-457B-BC3C-13CD921BB73F}" type="parTrans" cxnId="{65452E34-16FD-47B0-BAE3-CEEB1080D763}">
      <dgm:prSet/>
      <dgm:spPr/>
      <dgm:t>
        <a:bodyPr/>
        <a:lstStyle/>
        <a:p>
          <a:endParaRPr lang="it-CH"/>
        </a:p>
      </dgm:t>
    </dgm:pt>
    <dgm:pt modelId="{F8A76F54-2DBF-4989-AA66-83D357301FA4}" type="sibTrans" cxnId="{65452E34-16FD-47B0-BAE3-CEEB1080D763}">
      <dgm:prSet/>
      <dgm:spPr/>
      <dgm:t>
        <a:bodyPr/>
        <a:lstStyle/>
        <a:p>
          <a:endParaRPr lang="it-CH"/>
        </a:p>
      </dgm:t>
    </dgm:pt>
    <dgm:pt modelId="{11DC195A-51A9-4438-962C-72A3A35997ED}">
      <dgm:prSet phldrT="[Testo]"/>
      <dgm:spPr/>
      <dgm:t>
        <a:bodyPr/>
        <a:lstStyle/>
        <a:p>
          <a:r>
            <a:rPr lang="it-CH" dirty="0"/>
            <a:t>dove ci sono le gang più conosciute</a:t>
          </a:r>
        </a:p>
      </dgm:t>
    </dgm:pt>
    <dgm:pt modelId="{8FB05E07-53F5-4AD1-A33A-EA5B9288CF7C}" type="parTrans" cxnId="{F36FC72F-51CE-428A-AF83-F7F571FF8B42}">
      <dgm:prSet/>
      <dgm:spPr/>
      <dgm:t>
        <a:bodyPr/>
        <a:lstStyle/>
        <a:p>
          <a:endParaRPr lang="it-CH"/>
        </a:p>
      </dgm:t>
    </dgm:pt>
    <dgm:pt modelId="{E37F4F76-6A86-4248-A7B3-4B617F525716}" type="sibTrans" cxnId="{F36FC72F-51CE-428A-AF83-F7F571FF8B42}">
      <dgm:prSet/>
      <dgm:spPr/>
      <dgm:t>
        <a:bodyPr/>
        <a:lstStyle/>
        <a:p>
          <a:endParaRPr lang="it-CH"/>
        </a:p>
      </dgm:t>
    </dgm:pt>
    <dgm:pt modelId="{6DD5B8B1-15B8-49AB-AA4F-BF2CA29E204C}" type="pres">
      <dgm:prSet presAssocID="{45106182-38A9-4FBB-B05B-CFDBF2B775D0}" presName="outerComposite" presStyleCnt="0">
        <dgm:presLayoutVars>
          <dgm:chMax val="5"/>
          <dgm:dir/>
          <dgm:resizeHandles val="exact"/>
        </dgm:presLayoutVars>
      </dgm:prSet>
      <dgm:spPr/>
    </dgm:pt>
    <dgm:pt modelId="{84E8B2C5-7E25-44BD-8DAA-88218A1A4D57}" type="pres">
      <dgm:prSet presAssocID="{45106182-38A9-4FBB-B05B-CFDBF2B775D0}" presName="dummyMaxCanvas" presStyleCnt="0">
        <dgm:presLayoutVars/>
      </dgm:prSet>
      <dgm:spPr/>
    </dgm:pt>
    <dgm:pt modelId="{44747971-A316-4078-95EE-1FD6B7AC3531}" type="pres">
      <dgm:prSet presAssocID="{45106182-38A9-4FBB-B05B-CFDBF2B775D0}" presName="ThreeNodes_1" presStyleLbl="node1" presStyleIdx="0" presStyleCnt="3">
        <dgm:presLayoutVars>
          <dgm:bulletEnabled val="1"/>
        </dgm:presLayoutVars>
      </dgm:prSet>
      <dgm:spPr/>
    </dgm:pt>
    <dgm:pt modelId="{7F004A3B-C389-418D-9732-93C18A587CC1}" type="pres">
      <dgm:prSet presAssocID="{45106182-38A9-4FBB-B05B-CFDBF2B775D0}" presName="ThreeNodes_2" presStyleLbl="node1" presStyleIdx="1" presStyleCnt="3">
        <dgm:presLayoutVars>
          <dgm:bulletEnabled val="1"/>
        </dgm:presLayoutVars>
      </dgm:prSet>
      <dgm:spPr/>
    </dgm:pt>
    <dgm:pt modelId="{4EB1C88B-04B8-40D5-B6B1-DD47C35A3DC9}" type="pres">
      <dgm:prSet presAssocID="{45106182-38A9-4FBB-B05B-CFDBF2B775D0}" presName="ThreeNodes_3" presStyleLbl="node1" presStyleIdx="2" presStyleCnt="3">
        <dgm:presLayoutVars>
          <dgm:bulletEnabled val="1"/>
        </dgm:presLayoutVars>
      </dgm:prSet>
      <dgm:spPr/>
    </dgm:pt>
    <dgm:pt modelId="{78CDDB22-D156-418E-ACAE-DB1E1120229A}" type="pres">
      <dgm:prSet presAssocID="{45106182-38A9-4FBB-B05B-CFDBF2B775D0}" presName="ThreeConn_1-2" presStyleLbl="fgAccFollowNode1" presStyleIdx="0" presStyleCnt="2">
        <dgm:presLayoutVars>
          <dgm:bulletEnabled val="1"/>
        </dgm:presLayoutVars>
      </dgm:prSet>
      <dgm:spPr/>
    </dgm:pt>
    <dgm:pt modelId="{C1612F28-A8C6-4BCB-AFF3-B791681848C2}" type="pres">
      <dgm:prSet presAssocID="{45106182-38A9-4FBB-B05B-CFDBF2B775D0}" presName="ThreeConn_2-3" presStyleLbl="fgAccFollowNode1" presStyleIdx="1" presStyleCnt="2">
        <dgm:presLayoutVars>
          <dgm:bulletEnabled val="1"/>
        </dgm:presLayoutVars>
      </dgm:prSet>
      <dgm:spPr/>
    </dgm:pt>
    <dgm:pt modelId="{AEC57693-A487-49DB-A6A7-CE02DE3837F9}" type="pres">
      <dgm:prSet presAssocID="{45106182-38A9-4FBB-B05B-CFDBF2B775D0}" presName="ThreeNodes_1_text" presStyleLbl="node1" presStyleIdx="2" presStyleCnt="3">
        <dgm:presLayoutVars>
          <dgm:bulletEnabled val="1"/>
        </dgm:presLayoutVars>
      </dgm:prSet>
      <dgm:spPr/>
    </dgm:pt>
    <dgm:pt modelId="{2BB61075-57FA-4D4F-90B2-25316B8607D2}" type="pres">
      <dgm:prSet presAssocID="{45106182-38A9-4FBB-B05B-CFDBF2B775D0}" presName="ThreeNodes_2_text" presStyleLbl="node1" presStyleIdx="2" presStyleCnt="3">
        <dgm:presLayoutVars>
          <dgm:bulletEnabled val="1"/>
        </dgm:presLayoutVars>
      </dgm:prSet>
      <dgm:spPr/>
    </dgm:pt>
    <dgm:pt modelId="{D1859832-E077-42A7-A115-E166CB771A34}" type="pres">
      <dgm:prSet presAssocID="{45106182-38A9-4FBB-B05B-CFDBF2B775D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59650D-D73A-4CD9-BBE9-A4085C560187}" srcId="{45106182-38A9-4FBB-B05B-CFDBF2B775D0}" destId="{D66DA2A1-BDAB-4D24-85A1-37A7F6788803}" srcOrd="0" destOrd="0" parTransId="{3C7F88D5-5BCF-4BE3-9498-2E6E573B080C}" sibTransId="{C2A72846-3001-4F72-8109-41B4533D5827}"/>
    <dgm:cxn modelId="{81424216-CCCB-412A-9139-BE2BD92FFE49}" type="presOf" srcId="{F8A76F54-2DBF-4989-AA66-83D357301FA4}" destId="{C1612F28-A8C6-4BCB-AFF3-B791681848C2}" srcOrd="0" destOrd="0" presId="urn:microsoft.com/office/officeart/2005/8/layout/vProcess5"/>
    <dgm:cxn modelId="{3109E324-806B-4B07-83FE-70568A1FFC41}" type="presOf" srcId="{6EFF1C72-AAE9-40AE-9187-85B51FE843B9}" destId="{2BB61075-57FA-4D4F-90B2-25316B8607D2}" srcOrd="1" destOrd="0" presId="urn:microsoft.com/office/officeart/2005/8/layout/vProcess5"/>
    <dgm:cxn modelId="{2D4D4A27-D1B1-48F7-A20D-79C57991FB24}" type="presOf" srcId="{11DC195A-51A9-4438-962C-72A3A35997ED}" destId="{4EB1C88B-04B8-40D5-B6B1-DD47C35A3DC9}" srcOrd="0" destOrd="0" presId="urn:microsoft.com/office/officeart/2005/8/layout/vProcess5"/>
    <dgm:cxn modelId="{58B92A2E-FF6E-4A2F-91A5-E2D7D78F7EBF}" type="presOf" srcId="{6EFF1C72-AAE9-40AE-9187-85B51FE843B9}" destId="{7F004A3B-C389-418D-9732-93C18A587CC1}" srcOrd="0" destOrd="0" presId="urn:microsoft.com/office/officeart/2005/8/layout/vProcess5"/>
    <dgm:cxn modelId="{F36FC72F-51CE-428A-AF83-F7F571FF8B42}" srcId="{45106182-38A9-4FBB-B05B-CFDBF2B775D0}" destId="{11DC195A-51A9-4438-962C-72A3A35997ED}" srcOrd="2" destOrd="0" parTransId="{8FB05E07-53F5-4AD1-A33A-EA5B9288CF7C}" sibTransId="{E37F4F76-6A86-4248-A7B3-4B617F525716}"/>
    <dgm:cxn modelId="{65452E34-16FD-47B0-BAE3-CEEB1080D763}" srcId="{45106182-38A9-4FBB-B05B-CFDBF2B775D0}" destId="{6EFF1C72-AAE9-40AE-9187-85B51FE843B9}" srcOrd="1" destOrd="0" parTransId="{CEAB05FD-A58E-457B-BC3C-13CD921BB73F}" sibTransId="{F8A76F54-2DBF-4989-AA66-83D357301FA4}"/>
    <dgm:cxn modelId="{2852BF47-0673-45E0-9F5A-63D7410961EF}" type="presOf" srcId="{45106182-38A9-4FBB-B05B-CFDBF2B775D0}" destId="{6DD5B8B1-15B8-49AB-AA4F-BF2CA29E204C}" srcOrd="0" destOrd="0" presId="urn:microsoft.com/office/officeart/2005/8/layout/vProcess5"/>
    <dgm:cxn modelId="{7E7DDA7F-18A8-41D6-BB7D-8D7B46919E32}" type="presOf" srcId="{C2A72846-3001-4F72-8109-41B4533D5827}" destId="{78CDDB22-D156-418E-ACAE-DB1E1120229A}" srcOrd="0" destOrd="0" presId="urn:microsoft.com/office/officeart/2005/8/layout/vProcess5"/>
    <dgm:cxn modelId="{AF170A94-F10C-4EEB-92B2-3D7669B26C9F}" type="presOf" srcId="{11DC195A-51A9-4438-962C-72A3A35997ED}" destId="{D1859832-E077-42A7-A115-E166CB771A34}" srcOrd="1" destOrd="0" presId="urn:microsoft.com/office/officeart/2005/8/layout/vProcess5"/>
    <dgm:cxn modelId="{38DAB0B9-40CE-40D5-9968-6EB4DA75289D}" type="presOf" srcId="{D66DA2A1-BDAB-4D24-85A1-37A7F6788803}" destId="{44747971-A316-4078-95EE-1FD6B7AC3531}" srcOrd="0" destOrd="0" presId="urn:microsoft.com/office/officeart/2005/8/layout/vProcess5"/>
    <dgm:cxn modelId="{AAB95FE6-3F6B-49B3-86E9-AFF72CBF411D}" type="presOf" srcId="{D66DA2A1-BDAB-4D24-85A1-37A7F6788803}" destId="{AEC57693-A487-49DB-A6A7-CE02DE3837F9}" srcOrd="1" destOrd="0" presId="urn:microsoft.com/office/officeart/2005/8/layout/vProcess5"/>
    <dgm:cxn modelId="{7295A4F0-A0F0-4A79-A3FF-933D474F2FD7}" type="presParOf" srcId="{6DD5B8B1-15B8-49AB-AA4F-BF2CA29E204C}" destId="{84E8B2C5-7E25-44BD-8DAA-88218A1A4D57}" srcOrd="0" destOrd="0" presId="urn:microsoft.com/office/officeart/2005/8/layout/vProcess5"/>
    <dgm:cxn modelId="{D6B4093F-C817-4179-ACAC-81C70FD3F763}" type="presParOf" srcId="{6DD5B8B1-15B8-49AB-AA4F-BF2CA29E204C}" destId="{44747971-A316-4078-95EE-1FD6B7AC3531}" srcOrd="1" destOrd="0" presId="urn:microsoft.com/office/officeart/2005/8/layout/vProcess5"/>
    <dgm:cxn modelId="{B219D7C3-662D-42B8-9375-DE0ADF969694}" type="presParOf" srcId="{6DD5B8B1-15B8-49AB-AA4F-BF2CA29E204C}" destId="{7F004A3B-C389-418D-9732-93C18A587CC1}" srcOrd="2" destOrd="0" presId="urn:microsoft.com/office/officeart/2005/8/layout/vProcess5"/>
    <dgm:cxn modelId="{DCFA698D-EFEB-483C-B1AE-BB40EF0BB27A}" type="presParOf" srcId="{6DD5B8B1-15B8-49AB-AA4F-BF2CA29E204C}" destId="{4EB1C88B-04B8-40D5-B6B1-DD47C35A3DC9}" srcOrd="3" destOrd="0" presId="urn:microsoft.com/office/officeart/2005/8/layout/vProcess5"/>
    <dgm:cxn modelId="{840B6E66-1E15-4743-80C0-E70C418EB9A6}" type="presParOf" srcId="{6DD5B8B1-15B8-49AB-AA4F-BF2CA29E204C}" destId="{78CDDB22-D156-418E-ACAE-DB1E1120229A}" srcOrd="4" destOrd="0" presId="urn:microsoft.com/office/officeart/2005/8/layout/vProcess5"/>
    <dgm:cxn modelId="{7E87FEC5-A4D1-4D49-BB0A-60080EE71974}" type="presParOf" srcId="{6DD5B8B1-15B8-49AB-AA4F-BF2CA29E204C}" destId="{C1612F28-A8C6-4BCB-AFF3-B791681848C2}" srcOrd="5" destOrd="0" presId="urn:microsoft.com/office/officeart/2005/8/layout/vProcess5"/>
    <dgm:cxn modelId="{1331A08D-0DBA-48C3-BEC5-FD853712A9C2}" type="presParOf" srcId="{6DD5B8B1-15B8-49AB-AA4F-BF2CA29E204C}" destId="{AEC57693-A487-49DB-A6A7-CE02DE3837F9}" srcOrd="6" destOrd="0" presId="urn:microsoft.com/office/officeart/2005/8/layout/vProcess5"/>
    <dgm:cxn modelId="{A631D7EF-8BC9-4355-96D2-F0A7A8CE8D41}" type="presParOf" srcId="{6DD5B8B1-15B8-49AB-AA4F-BF2CA29E204C}" destId="{2BB61075-57FA-4D4F-90B2-25316B8607D2}" srcOrd="7" destOrd="0" presId="urn:microsoft.com/office/officeart/2005/8/layout/vProcess5"/>
    <dgm:cxn modelId="{91D9148C-44B0-407F-A786-438B86EE1F3B}" type="presParOf" srcId="{6DD5B8B1-15B8-49AB-AA4F-BF2CA29E204C}" destId="{D1859832-E077-42A7-A115-E166CB771A3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B1081-504D-4017-B9B4-A8C9772920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78773C83-3FE7-4C58-98A5-44D162C7AB62}">
      <dgm:prSet phldrT="[Testo]"/>
      <dgm:spPr/>
      <dgm:t>
        <a:bodyPr/>
        <a:lstStyle/>
        <a:p>
          <a:r>
            <a:rPr lang="it-CH" dirty="0"/>
            <a:t>Latin Kings</a:t>
          </a:r>
        </a:p>
      </dgm:t>
    </dgm:pt>
    <dgm:pt modelId="{893EFC0D-CF51-46A3-B00E-4E9C7DE81AEF}" type="parTrans" cxnId="{7DC0E30D-B1CC-4AE7-B194-5E614CB583F6}">
      <dgm:prSet/>
      <dgm:spPr/>
      <dgm:t>
        <a:bodyPr/>
        <a:lstStyle/>
        <a:p>
          <a:endParaRPr lang="it-CH"/>
        </a:p>
      </dgm:t>
    </dgm:pt>
    <dgm:pt modelId="{0343F4F9-796F-4323-857A-B9F817D750D9}" type="sibTrans" cxnId="{7DC0E30D-B1CC-4AE7-B194-5E614CB583F6}">
      <dgm:prSet/>
      <dgm:spPr/>
      <dgm:t>
        <a:bodyPr/>
        <a:lstStyle/>
        <a:p>
          <a:endParaRPr lang="it-CH"/>
        </a:p>
      </dgm:t>
    </dgm:pt>
    <dgm:pt modelId="{75D98153-FEB1-4678-AF3B-C02820D66B23}">
      <dgm:prSet phldrT="[Testo]"/>
      <dgm:spPr/>
      <dgm:t>
        <a:bodyPr/>
        <a:lstStyle/>
        <a:p>
          <a:r>
            <a:rPr lang="it-CH" dirty="0" err="1"/>
            <a:t>Crips</a:t>
          </a:r>
          <a:endParaRPr lang="it-CH" dirty="0"/>
        </a:p>
      </dgm:t>
    </dgm:pt>
    <dgm:pt modelId="{F406F442-2592-4BD1-9EBC-C4FCB9D9915C}" type="parTrans" cxnId="{7538BB81-0334-4027-81B1-AA36F7924591}">
      <dgm:prSet/>
      <dgm:spPr/>
      <dgm:t>
        <a:bodyPr/>
        <a:lstStyle/>
        <a:p>
          <a:endParaRPr lang="it-CH"/>
        </a:p>
      </dgm:t>
    </dgm:pt>
    <dgm:pt modelId="{867503F0-935A-4DD6-8BC5-73D1A9884356}" type="sibTrans" cxnId="{7538BB81-0334-4027-81B1-AA36F7924591}">
      <dgm:prSet/>
      <dgm:spPr/>
      <dgm:t>
        <a:bodyPr/>
        <a:lstStyle/>
        <a:p>
          <a:endParaRPr lang="it-CH"/>
        </a:p>
      </dgm:t>
    </dgm:pt>
    <dgm:pt modelId="{0544CF37-1E33-4CB6-8DBA-0334CDCA0002}">
      <dgm:prSet phldrT="[Testo]"/>
      <dgm:spPr/>
      <dgm:t>
        <a:bodyPr/>
        <a:lstStyle/>
        <a:p>
          <a:r>
            <a:rPr lang="it-CH" dirty="0" err="1"/>
            <a:t>Bloods</a:t>
          </a:r>
          <a:r>
            <a:rPr lang="it-CH" dirty="0"/>
            <a:t> e </a:t>
          </a:r>
          <a:r>
            <a:rPr lang="it-CH" dirty="0" err="1"/>
            <a:t>Trinitarios</a:t>
          </a:r>
          <a:endParaRPr lang="it-CH" dirty="0"/>
        </a:p>
      </dgm:t>
    </dgm:pt>
    <dgm:pt modelId="{A3E31963-374E-40AB-8322-5BE8D05084C8}" type="sibTrans" cxnId="{29F85946-15C7-42BD-B41E-05502CFD8E2C}">
      <dgm:prSet/>
      <dgm:spPr/>
      <dgm:t>
        <a:bodyPr/>
        <a:lstStyle/>
        <a:p>
          <a:endParaRPr lang="it-CH"/>
        </a:p>
      </dgm:t>
    </dgm:pt>
    <dgm:pt modelId="{B6E38E26-58CC-4DAB-A41F-06F88FD2A3E5}" type="parTrans" cxnId="{29F85946-15C7-42BD-B41E-05502CFD8E2C}">
      <dgm:prSet/>
      <dgm:spPr/>
      <dgm:t>
        <a:bodyPr/>
        <a:lstStyle/>
        <a:p>
          <a:endParaRPr lang="it-CH"/>
        </a:p>
      </dgm:t>
    </dgm:pt>
    <dgm:pt modelId="{D0F942FC-888C-497D-B4C4-F60DE4445D46}" type="pres">
      <dgm:prSet presAssocID="{A2EB1081-504D-4017-B9B4-A8C9772920B2}" presName="outerComposite" presStyleCnt="0">
        <dgm:presLayoutVars>
          <dgm:chMax val="5"/>
          <dgm:dir/>
          <dgm:resizeHandles val="exact"/>
        </dgm:presLayoutVars>
      </dgm:prSet>
      <dgm:spPr/>
    </dgm:pt>
    <dgm:pt modelId="{1EC81107-17DE-4B2C-8854-B6545F9C82C9}" type="pres">
      <dgm:prSet presAssocID="{A2EB1081-504D-4017-B9B4-A8C9772920B2}" presName="dummyMaxCanvas" presStyleCnt="0">
        <dgm:presLayoutVars/>
      </dgm:prSet>
      <dgm:spPr/>
    </dgm:pt>
    <dgm:pt modelId="{057BE1C2-9456-4555-B5AC-678DB5E4E4E1}" type="pres">
      <dgm:prSet presAssocID="{A2EB1081-504D-4017-B9B4-A8C9772920B2}" presName="ThreeNodes_1" presStyleLbl="node1" presStyleIdx="0" presStyleCnt="3" custScaleY="59944" custLinFactNeighborX="0" custLinFactNeighborY="20427">
        <dgm:presLayoutVars>
          <dgm:bulletEnabled val="1"/>
        </dgm:presLayoutVars>
      </dgm:prSet>
      <dgm:spPr/>
    </dgm:pt>
    <dgm:pt modelId="{1379A39C-DA80-46C8-A831-A11EFC89E12A}" type="pres">
      <dgm:prSet presAssocID="{A2EB1081-504D-4017-B9B4-A8C9772920B2}" presName="ThreeNodes_2" presStyleLbl="node1" presStyleIdx="1" presStyleCnt="3" custScaleY="64340" custLinFactNeighborX="1102" custLinFactNeighborY="-7767">
        <dgm:presLayoutVars>
          <dgm:bulletEnabled val="1"/>
        </dgm:presLayoutVars>
      </dgm:prSet>
      <dgm:spPr/>
    </dgm:pt>
    <dgm:pt modelId="{1EF635C7-4D78-4B16-B90D-706B3BA20F9F}" type="pres">
      <dgm:prSet presAssocID="{A2EB1081-504D-4017-B9B4-A8C9772920B2}" presName="ThreeNodes_3" presStyleLbl="node1" presStyleIdx="2" presStyleCnt="3">
        <dgm:presLayoutVars>
          <dgm:bulletEnabled val="1"/>
        </dgm:presLayoutVars>
      </dgm:prSet>
      <dgm:spPr/>
    </dgm:pt>
    <dgm:pt modelId="{61E3D6B6-8962-49C8-B8EF-4ABB56E80AE7}" type="pres">
      <dgm:prSet presAssocID="{A2EB1081-504D-4017-B9B4-A8C9772920B2}" presName="ThreeConn_1-2" presStyleLbl="fgAccFollowNode1" presStyleIdx="0" presStyleCnt="2">
        <dgm:presLayoutVars>
          <dgm:bulletEnabled val="1"/>
        </dgm:presLayoutVars>
      </dgm:prSet>
      <dgm:spPr/>
    </dgm:pt>
    <dgm:pt modelId="{88DCB632-8CD9-4CF7-A934-CA4A71CE1CAB}" type="pres">
      <dgm:prSet presAssocID="{A2EB1081-504D-4017-B9B4-A8C9772920B2}" presName="ThreeConn_2-3" presStyleLbl="fgAccFollowNode1" presStyleIdx="1" presStyleCnt="2">
        <dgm:presLayoutVars>
          <dgm:bulletEnabled val="1"/>
        </dgm:presLayoutVars>
      </dgm:prSet>
      <dgm:spPr/>
    </dgm:pt>
    <dgm:pt modelId="{5E090D72-30A7-4D17-A98E-26CE7553E040}" type="pres">
      <dgm:prSet presAssocID="{A2EB1081-504D-4017-B9B4-A8C9772920B2}" presName="ThreeNodes_1_text" presStyleLbl="node1" presStyleIdx="2" presStyleCnt="3">
        <dgm:presLayoutVars>
          <dgm:bulletEnabled val="1"/>
        </dgm:presLayoutVars>
      </dgm:prSet>
      <dgm:spPr/>
    </dgm:pt>
    <dgm:pt modelId="{004F3D75-7751-4C38-A03E-3337C205529B}" type="pres">
      <dgm:prSet presAssocID="{A2EB1081-504D-4017-B9B4-A8C9772920B2}" presName="ThreeNodes_2_text" presStyleLbl="node1" presStyleIdx="2" presStyleCnt="3">
        <dgm:presLayoutVars>
          <dgm:bulletEnabled val="1"/>
        </dgm:presLayoutVars>
      </dgm:prSet>
      <dgm:spPr/>
    </dgm:pt>
    <dgm:pt modelId="{A367B925-0FDE-4C36-986C-38B1BA8F7F20}" type="pres">
      <dgm:prSet presAssocID="{A2EB1081-504D-4017-B9B4-A8C9772920B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DC0E30D-B1CC-4AE7-B194-5E614CB583F6}" srcId="{A2EB1081-504D-4017-B9B4-A8C9772920B2}" destId="{78773C83-3FE7-4C58-98A5-44D162C7AB62}" srcOrd="0" destOrd="0" parTransId="{893EFC0D-CF51-46A3-B00E-4E9C7DE81AEF}" sibTransId="{0343F4F9-796F-4323-857A-B9F817D750D9}"/>
    <dgm:cxn modelId="{A273DD17-01B6-459D-9B95-F689C2402579}" type="presOf" srcId="{78773C83-3FE7-4C58-98A5-44D162C7AB62}" destId="{057BE1C2-9456-4555-B5AC-678DB5E4E4E1}" srcOrd="0" destOrd="0" presId="urn:microsoft.com/office/officeart/2005/8/layout/vProcess5"/>
    <dgm:cxn modelId="{4C15A243-9AA2-4848-89D5-3E90F2EB5ADB}" type="presOf" srcId="{75D98153-FEB1-4678-AF3B-C02820D66B23}" destId="{1379A39C-DA80-46C8-A831-A11EFC89E12A}" srcOrd="0" destOrd="0" presId="urn:microsoft.com/office/officeart/2005/8/layout/vProcess5"/>
    <dgm:cxn modelId="{29F85946-15C7-42BD-B41E-05502CFD8E2C}" srcId="{A2EB1081-504D-4017-B9B4-A8C9772920B2}" destId="{0544CF37-1E33-4CB6-8DBA-0334CDCA0002}" srcOrd="2" destOrd="0" parTransId="{B6E38E26-58CC-4DAB-A41F-06F88FD2A3E5}" sibTransId="{A3E31963-374E-40AB-8322-5BE8D05084C8}"/>
    <dgm:cxn modelId="{FD236B4E-274A-4550-A218-B9FA4F342310}" type="presOf" srcId="{0544CF37-1E33-4CB6-8DBA-0334CDCA0002}" destId="{1EF635C7-4D78-4B16-B90D-706B3BA20F9F}" srcOrd="0" destOrd="0" presId="urn:microsoft.com/office/officeart/2005/8/layout/vProcess5"/>
    <dgm:cxn modelId="{CB88D667-3A83-414C-AE82-49895A7556B3}" type="presOf" srcId="{0343F4F9-796F-4323-857A-B9F817D750D9}" destId="{61E3D6B6-8962-49C8-B8EF-4ABB56E80AE7}" srcOrd="0" destOrd="0" presId="urn:microsoft.com/office/officeart/2005/8/layout/vProcess5"/>
    <dgm:cxn modelId="{7538BB81-0334-4027-81B1-AA36F7924591}" srcId="{A2EB1081-504D-4017-B9B4-A8C9772920B2}" destId="{75D98153-FEB1-4678-AF3B-C02820D66B23}" srcOrd="1" destOrd="0" parTransId="{F406F442-2592-4BD1-9EBC-C4FCB9D9915C}" sibTransId="{867503F0-935A-4DD6-8BC5-73D1A9884356}"/>
    <dgm:cxn modelId="{2AF65785-01D5-4A6C-A29A-FD25213050EC}" type="presOf" srcId="{867503F0-935A-4DD6-8BC5-73D1A9884356}" destId="{88DCB632-8CD9-4CF7-A934-CA4A71CE1CAB}" srcOrd="0" destOrd="0" presId="urn:microsoft.com/office/officeart/2005/8/layout/vProcess5"/>
    <dgm:cxn modelId="{FA965FBD-A0FF-4765-8EB4-48FDA932AC61}" type="presOf" srcId="{78773C83-3FE7-4C58-98A5-44D162C7AB62}" destId="{5E090D72-30A7-4D17-A98E-26CE7553E040}" srcOrd="1" destOrd="0" presId="urn:microsoft.com/office/officeart/2005/8/layout/vProcess5"/>
    <dgm:cxn modelId="{E6B09AC2-71A4-41F1-AD3C-61A7DBAD4C14}" type="presOf" srcId="{75D98153-FEB1-4678-AF3B-C02820D66B23}" destId="{004F3D75-7751-4C38-A03E-3337C205529B}" srcOrd="1" destOrd="0" presId="urn:microsoft.com/office/officeart/2005/8/layout/vProcess5"/>
    <dgm:cxn modelId="{BDE527C8-5757-4FD3-ABDD-6CEE65C1AD95}" type="presOf" srcId="{0544CF37-1E33-4CB6-8DBA-0334CDCA0002}" destId="{A367B925-0FDE-4C36-986C-38B1BA8F7F20}" srcOrd="1" destOrd="0" presId="urn:microsoft.com/office/officeart/2005/8/layout/vProcess5"/>
    <dgm:cxn modelId="{630E4BDD-6C63-488C-97B1-53E0895EAD21}" type="presOf" srcId="{A2EB1081-504D-4017-B9B4-A8C9772920B2}" destId="{D0F942FC-888C-497D-B4C4-F60DE4445D46}" srcOrd="0" destOrd="0" presId="urn:microsoft.com/office/officeart/2005/8/layout/vProcess5"/>
    <dgm:cxn modelId="{D2AE87C3-67D8-4C3C-B7E6-871BDE2280F7}" type="presParOf" srcId="{D0F942FC-888C-497D-B4C4-F60DE4445D46}" destId="{1EC81107-17DE-4B2C-8854-B6545F9C82C9}" srcOrd="0" destOrd="0" presId="urn:microsoft.com/office/officeart/2005/8/layout/vProcess5"/>
    <dgm:cxn modelId="{63A44AA4-5380-49BF-8570-0E3A7A388FE0}" type="presParOf" srcId="{D0F942FC-888C-497D-B4C4-F60DE4445D46}" destId="{057BE1C2-9456-4555-B5AC-678DB5E4E4E1}" srcOrd="1" destOrd="0" presId="urn:microsoft.com/office/officeart/2005/8/layout/vProcess5"/>
    <dgm:cxn modelId="{9E69AE76-3223-48F4-A0F9-DB97D4716FE6}" type="presParOf" srcId="{D0F942FC-888C-497D-B4C4-F60DE4445D46}" destId="{1379A39C-DA80-46C8-A831-A11EFC89E12A}" srcOrd="2" destOrd="0" presId="urn:microsoft.com/office/officeart/2005/8/layout/vProcess5"/>
    <dgm:cxn modelId="{DB5E820B-9009-46A6-8189-CB5110712446}" type="presParOf" srcId="{D0F942FC-888C-497D-B4C4-F60DE4445D46}" destId="{1EF635C7-4D78-4B16-B90D-706B3BA20F9F}" srcOrd="3" destOrd="0" presId="urn:microsoft.com/office/officeart/2005/8/layout/vProcess5"/>
    <dgm:cxn modelId="{44782253-9C0C-4BCB-8ADF-CF0C82406298}" type="presParOf" srcId="{D0F942FC-888C-497D-B4C4-F60DE4445D46}" destId="{61E3D6B6-8962-49C8-B8EF-4ABB56E80AE7}" srcOrd="4" destOrd="0" presId="urn:microsoft.com/office/officeart/2005/8/layout/vProcess5"/>
    <dgm:cxn modelId="{78FB89DC-228A-4E7A-9774-01DEEF0492DA}" type="presParOf" srcId="{D0F942FC-888C-497D-B4C4-F60DE4445D46}" destId="{88DCB632-8CD9-4CF7-A934-CA4A71CE1CAB}" srcOrd="5" destOrd="0" presId="urn:microsoft.com/office/officeart/2005/8/layout/vProcess5"/>
    <dgm:cxn modelId="{0DCE71FB-96FD-424E-BF33-2B093CE3196B}" type="presParOf" srcId="{D0F942FC-888C-497D-B4C4-F60DE4445D46}" destId="{5E090D72-30A7-4D17-A98E-26CE7553E040}" srcOrd="6" destOrd="0" presId="urn:microsoft.com/office/officeart/2005/8/layout/vProcess5"/>
    <dgm:cxn modelId="{6CC33D96-11CC-495A-80C6-4F6D200EB750}" type="presParOf" srcId="{D0F942FC-888C-497D-B4C4-F60DE4445D46}" destId="{004F3D75-7751-4C38-A03E-3337C205529B}" srcOrd="7" destOrd="0" presId="urn:microsoft.com/office/officeart/2005/8/layout/vProcess5"/>
    <dgm:cxn modelId="{29E0BC05-F7DB-44D3-9486-C937C7BB8A30}" type="presParOf" srcId="{D0F942FC-888C-497D-B4C4-F60DE4445D46}" destId="{A367B925-0FDE-4C36-986C-38B1BA8F7F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43437-AEB2-476C-B1A7-5F48C69880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CH"/>
        </a:p>
      </dgm:t>
    </dgm:pt>
    <dgm:pt modelId="{3DC02430-70EC-41D9-9AB9-3FE51A174F47}">
      <dgm:prSet phldrT="[Testo]"/>
      <dgm:spPr/>
      <dgm:t>
        <a:bodyPr/>
        <a:lstStyle/>
        <a:p>
          <a:r>
            <a:rPr lang="it-CH" dirty="0"/>
            <a:t>Nascono nel 1940 a Chicago e sono i più diffusi del mondo</a:t>
          </a:r>
        </a:p>
      </dgm:t>
    </dgm:pt>
    <dgm:pt modelId="{2A85DF04-F6D6-41AA-A9F7-7C89C7665A86}" type="parTrans" cxnId="{9010674C-A911-46B7-8289-9F0AF92DED21}">
      <dgm:prSet/>
      <dgm:spPr/>
      <dgm:t>
        <a:bodyPr/>
        <a:lstStyle/>
        <a:p>
          <a:endParaRPr lang="it-CH"/>
        </a:p>
      </dgm:t>
    </dgm:pt>
    <dgm:pt modelId="{A425B91B-7236-4BC4-8B14-0CD61A8AD661}" type="sibTrans" cxnId="{9010674C-A911-46B7-8289-9F0AF92DED21}">
      <dgm:prSet/>
      <dgm:spPr/>
      <dgm:t>
        <a:bodyPr/>
        <a:lstStyle/>
        <a:p>
          <a:endParaRPr lang="it-CH"/>
        </a:p>
      </dgm:t>
    </dgm:pt>
    <dgm:pt modelId="{3439B3FC-4E97-4A45-9BE1-F679973FF6C5}">
      <dgm:prSet phldrT="[Testo]"/>
      <dgm:spPr/>
      <dgm:t>
        <a:bodyPr/>
        <a:lstStyle/>
        <a:p>
          <a:r>
            <a:rPr lang="it-CH" dirty="0"/>
            <a:t>Il loro scopo era di aiutare i latino-americani immigrati negli USA alla ricerca di un futuro migliore</a:t>
          </a:r>
        </a:p>
      </dgm:t>
    </dgm:pt>
    <dgm:pt modelId="{2EDEAA31-E22D-4C20-95AD-6EE0ECEA4E3F}" type="parTrans" cxnId="{96171302-D3D8-4ABE-B698-4899D10A8442}">
      <dgm:prSet/>
      <dgm:spPr/>
      <dgm:t>
        <a:bodyPr/>
        <a:lstStyle/>
        <a:p>
          <a:endParaRPr lang="it-CH"/>
        </a:p>
      </dgm:t>
    </dgm:pt>
    <dgm:pt modelId="{00AD8201-E341-4E63-923C-94707C89972F}" type="sibTrans" cxnId="{96171302-D3D8-4ABE-B698-4899D10A8442}">
      <dgm:prSet/>
      <dgm:spPr/>
      <dgm:t>
        <a:bodyPr/>
        <a:lstStyle/>
        <a:p>
          <a:endParaRPr lang="it-CH"/>
        </a:p>
      </dgm:t>
    </dgm:pt>
    <dgm:pt modelId="{0C6BF4B1-4EB2-4FFA-B30A-CD2226BCE4DE}">
      <dgm:prSet phldrT="[Testo]"/>
      <dgm:spPr/>
      <dgm:t>
        <a:bodyPr/>
        <a:lstStyle/>
        <a:p>
          <a:r>
            <a:rPr lang="it-CH" dirty="0"/>
            <a:t>Si riconoscono per l’uso dei colori oro e nero e l’uso di bandane, camicie, scarpe; il loro simbolo è la corona</a:t>
          </a:r>
        </a:p>
      </dgm:t>
    </dgm:pt>
    <dgm:pt modelId="{3EC16095-E49F-4356-B953-28A828CF0BB0}" type="parTrans" cxnId="{30414212-7016-4B73-91EA-FCB3FE4F62DC}">
      <dgm:prSet/>
      <dgm:spPr/>
      <dgm:t>
        <a:bodyPr/>
        <a:lstStyle/>
        <a:p>
          <a:endParaRPr lang="it-CH"/>
        </a:p>
      </dgm:t>
    </dgm:pt>
    <dgm:pt modelId="{7EE79EEB-46D9-4E9D-9249-BA7B73254E94}" type="sibTrans" cxnId="{30414212-7016-4B73-91EA-FCB3FE4F62DC}">
      <dgm:prSet/>
      <dgm:spPr/>
      <dgm:t>
        <a:bodyPr/>
        <a:lstStyle/>
        <a:p>
          <a:endParaRPr lang="it-CH"/>
        </a:p>
      </dgm:t>
    </dgm:pt>
    <dgm:pt modelId="{E7229ADD-6290-4488-A509-B525D9D1FD14}" type="pres">
      <dgm:prSet presAssocID="{63343437-AEB2-476C-B1A7-5F48C698802D}" presName="outerComposite" presStyleCnt="0">
        <dgm:presLayoutVars>
          <dgm:chMax val="5"/>
          <dgm:dir/>
          <dgm:resizeHandles val="exact"/>
        </dgm:presLayoutVars>
      </dgm:prSet>
      <dgm:spPr/>
    </dgm:pt>
    <dgm:pt modelId="{50938BC3-CEF2-40BD-AC8B-F2967CBB284D}" type="pres">
      <dgm:prSet presAssocID="{63343437-AEB2-476C-B1A7-5F48C698802D}" presName="dummyMaxCanvas" presStyleCnt="0">
        <dgm:presLayoutVars/>
      </dgm:prSet>
      <dgm:spPr/>
    </dgm:pt>
    <dgm:pt modelId="{0314B639-24AA-48AF-976A-B250545DFEDC}" type="pres">
      <dgm:prSet presAssocID="{63343437-AEB2-476C-B1A7-5F48C698802D}" presName="ThreeNodes_1" presStyleLbl="node1" presStyleIdx="0" presStyleCnt="3">
        <dgm:presLayoutVars>
          <dgm:bulletEnabled val="1"/>
        </dgm:presLayoutVars>
      </dgm:prSet>
      <dgm:spPr/>
    </dgm:pt>
    <dgm:pt modelId="{4204202F-A158-4A51-A2EE-B0824AB59620}" type="pres">
      <dgm:prSet presAssocID="{63343437-AEB2-476C-B1A7-5F48C698802D}" presName="ThreeNodes_2" presStyleLbl="node1" presStyleIdx="1" presStyleCnt="3">
        <dgm:presLayoutVars>
          <dgm:bulletEnabled val="1"/>
        </dgm:presLayoutVars>
      </dgm:prSet>
      <dgm:spPr/>
    </dgm:pt>
    <dgm:pt modelId="{4470F4C0-6D4E-4055-96A0-6A5907FC0CB4}" type="pres">
      <dgm:prSet presAssocID="{63343437-AEB2-476C-B1A7-5F48C698802D}" presName="ThreeNodes_3" presStyleLbl="node1" presStyleIdx="2" presStyleCnt="3">
        <dgm:presLayoutVars>
          <dgm:bulletEnabled val="1"/>
        </dgm:presLayoutVars>
      </dgm:prSet>
      <dgm:spPr/>
    </dgm:pt>
    <dgm:pt modelId="{89D2577F-4354-4DA2-9DE2-920042442292}" type="pres">
      <dgm:prSet presAssocID="{63343437-AEB2-476C-B1A7-5F48C698802D}" presName="ThreeConn_1-2" presStyleLbl="fgAccFollowNode1" presStyleIdx="0" presStyleCnt="2">
        <dgm:presLayoutVars>
          <dgm:bulletEnabled val="1"/>
        </dgm:presLayoutVars>
      </dgm:prSet>
      <dgm:spPr/>
    </dgm:pt>
    <dgm:pt modelId="{8F973007-FC0F-4DA0-995D-7D71BB6DAAD5}" type="pres">
      <dgm:prSet presAssocID="{63343437-AEB2-476C-B1A7-5F48C698802D}" presName="ThreeConn_2-3" presStyleLbl="fgAccFollowNode1" presStyleIdx="1" presStyleCnt="2">
        <dgm:presLayoutVars>
          <dgm:bulletEnabled val="1"/>
        </dgm:presLayoutVars>
      </dgm:prSet>
      <dgm:spPr/>
    </dgm:pt>
    <dgm:pt modelId="{50C1A405-E49F-4853-B6AD-E1CBABCFDC1C}" type="pres">
      <dgm:prSet presAssocID="{63343437-AEB2-476C-B1A7-5F48C698802D}" presName="ThreeNodes_1_text" presStyleLbl="node1" presStyleIdx="2" presStyleCnt="3">
        <dgm:presLayoutVars>
          <dgm:bulletEnabled val="1"/>
        </dgm:presLayoutVars>
      </dgm:prSet>
      <dgm:spPr/>
    </dgm:pt>
    <dgm:pt modelId="{69E57539-A314-4344-A68B-1AA9AA526ECD}" type="pres">
      <dgm:prSet presAssocID="{63343437-AEB2-476C-B1A7-5F48C698802D}" presName="ThreeNodes_2_text" presStyleLbl="node1" presStyleIdx="2" presStyleCnt="3">
        <dgm:presLayoutVars>
          <dgm:bulletEnabled val="1"/>
        </dgm:presLayoutVars>
      </dgm:prSet>
      <dgm:spPr/>
    </dgm:pt>
    <dgm:pt modelId="{EAD949F6-C285-46C5-B575-7E74EC1BBF3B}" type="pres">
      <dgm:prSet presAssocID="{63343437-AEB2-476C-B1A7-5F48C698802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6171302-D3D8-4ABE-B698-4899D10A8442}" srcId="{63343437-AEB2-476C-B1A7-5F48C698802D}" destId="{3439B3FC-4E97-4A45-9BE1-F679973FF6C5}" srcOrd="1" destOrd="0" parTransId="{2EDEAA31-E22D-4C20-95AD-6EE0ECEA4E3F}" sibTransId="{00AD8201-E341-4E63-923C-94707C89972F}"/>
    <dgm:cxn modelId="{30414212-7016-4B73-91EA-FCB3FE4F62DC}" srcId="{63343437-AEB2-476C-B1A7-5F48C698802D}" destId="{0C6BF4B1-4EB2-4FFA-B30A-CD2226BCE4DE}" srcOrd="2" destOrd="0" parTransId="{3EC16095-E49F-4356-B953-28A828CF0BB0}" sibTransId="{7EE79EEB-46D9-4E9D-9249-BA7B73254E94}"/>
    <dgm:cxn modelId="{AA9B8B32-530B-440C-A36F-B1D2D27F9A43}" type="presOf" srcId="{0C6BF4B1-4EB2-4FFA-B30A-CD2226BCE4DE}" destId="{4470F4C0-6D4E-4055-96A0-6A5907FC0CB4}" srcOrd="0" destOrd="0" presId="urn:microsoft.com/office/officeart/2005/8/layout/vProcess5"/>
    <dgm:cxn modelId="{9010674C-A911-46B7-8289-9F0AF92DED21}" srcId="{63343437-AEB2-476C-B1A7-5F48C698802D}" destId="{3DC02430-70EC-41D9-9AB9-3FE51A174F47}" srcOrd="0" destOrd="0" parTransId="{2A85DF04-F6D6-41AA-A9F7-7C89C7665A86}" sibTransId="{A425B91B-7236-4BC4-8B14-0CD61A8AD661}"/>
    <dgm:cxn modelId="{CE9D4166-C81A-45EB-883E-F3523F7462F8}" type="presOf" srcId="{00AD8201-E341-4E63-923C-94707C89972F}" destId="{8F973007-FC0F-4DA0-995D-7D71BB6DAAD5}" srcOrd="0" destOrd="0" presId="urn:microsoft.com/office/officeart/2005/8/layout/vProcess5"/>
    <dgm:cxn modelId="{DB25876F-374F-44C1-8AAF-8ABB70875D39}" type="presOf" srcId="{63343437-AEB2-476C-B1A7-5F48C698802D}" destId="{E7229ADD-6290-4488-A509-B525D9D1FD14}" srcOrd="0" destOrd="0" presId="urn:microsoft.com/office/officeart/2005/8/layout/vProcess5"/>
    <dgm:cxn modelId="{2D89D98E-BEB9-42A9-9CEF-1313B49F54D3}" type="presOf" srcId="{3DC02430-70EC-41D9-9AB9-3FE51A174F47}" destId="{50C1A405-E49F-4853-B6AD-E1CBABCFDC1C}" srcOrd="1" destOrd="0" presId="urn:microsoft.com/office/officeart/2005/8/layout/vProcess5"/>
    <dgm:cxn modelId="{A5101296-21B0-4239-8018-AC08BB9F6871}" type="presOf" srcId="{3DC02430-70EC-41D9-9AB9-3FE51A174F47}" destId="{0314B639-24AA-48AF-976A-B250545DFEDC}" srcOrd="0" destOrd="0" presId="urn:microsoft.com/office/officeart/2005/8/layout/vProcess5"/>
    <dgm:cxn modelId="{5CE56AA3-04FA-4CEF-9437-7947257543ED}" type="presOf" srcId="{3439B3FC-4E97-4A45-9BE1-F679973FF6C5}" destId="{69E57539-A314-4344-A68B-1AA9AA526ECD}" srcOrd="1" destOrd="0" presId="urn:microsoft.com/office/officeart/2005/8/layout/vProcess5"/>
    <dgm:cxn modelId="{574ED1A5-1CCE-494D-AFAA-36D181EB1766}" type="presOf" srcId="{0C6BF4B1-4EB2-4FFA-B30A-CD2226BCE4DE}" destId="{EAD949F6-C285-46C5-B575-7E74EC1BBF3B}" srcOrd="1" destOrd="0" presId="urn:microsoft.com/office/officeart/2005/8/layout/vProcess5"/>
    <dgm:cxn modelId="{495409C3-EED9-49DB-B90C-83F18D4D0968}" type="presOf" srcId="{A425B91B-7236-4BC4-8B14-0CD61A8AD661}" destId="{89D2577F-4354-4DA2-9DE2-920042442292}" srcOrd="0" destOrd="0" presId="urn:microsoft.com/office/officeart/2005/8/layout/vProcess5"/>
    <dgm:cxn modelId="{8DE741F1-CF7C-42BD-8B3F-AE8FF64F5041}" type="presOf" srcId="{3439B3FC-4E97-4A45-9BE1-F679973FF6C5}" destId="{4204202F-A158-4A51-A2EE-B0824AB59620}" srcOrd="0" destOrd="0" presId="urn:microsoft.com/office/officeart/2005/8/layout/vProcess5"/>
    <dgm:cxn modelId="{D1D8EFA7-820A-47CA-8052-C3B4BF6ECEC7}" type="presParOf" srcId="{E7229ADD-6290-4488-A509-B525D9D1FD14}" destId="{50938BC3-CEF2-40BD-AC8B-F2967CBB284D}" srcOrd="0" destOrd="0" presId="urn:microsoft.com/office/officeart/2005/8/layout/vProcess5"/>
    <dgm:cxn modelId="{3AAD2180-AEE9-42D3-AF46-34BC8DA5C95A}" type="presParOf" srcId="{E7229ADD-6290-4488-A509-B525D9D1FD14}" destId="{0314B639-24AA-48AF-976A-B250545DFEDC}" srcOrd="1" destOrd="0" presId="urn:microsoft.com/office/officeart/2005/8/layout/vProcess5"/>
    <dgm:cxn modelId="{68406A6E-27F4-4CE2-B4EB-7EB018E6F8A8}" type="presParOf" srcId="{E7229ADD-6290-4488-A509-B525D9D1FD14}" destId="{4204202F-A158-4A51-A2EE-B0824AB59620}" srcOrd="2" destOrd="0" presId="urn:microsoft.com/office/officeart/2005/8/layout/vProcess5"/>
    <dgm:cxn modelId="{4B8CA196-F56A-40F3-BD37-4DE724E1CD51}" type="presParOf" srcId="{E7229ADD-6290-4488-A509-B525D9D1FD14}" destId="{4470F4C0-6D4E-4055-96A0-6A5907FC0CB4}" srcOrd="3" destOrd="0" presId="urn:microsoft.com/office/officeart/2005/8/layout/vProcess5"/>
    <dgm:cxn modelId="{BF38A81C-18DC-463C-BD27-328D1AA2E868}" type="presParOf" srcId="{E7229ADD-6290-4488-A509-B525D9D1FD14}" destId="{89D2577F-4354-4DA2-9DE2-920042442292}" srcOrd="4" destOrd="0" presId="urn:microsoft.com/office/officeart/2005/8/layout/vProcess5"/>
    <dgm:cxn modelId="{7A84326F-BD82-4FD6-92A9-8B709950CB89}" type="presParOf" srcId="{E7229ADD-6290-4488-A509-B525D9D1FD14}" destId="{8F973007-FC0F-4DA0-995D-7D71BB6DAAD5}" srcOrd="5" destOrd="0" presId="urn:microsoft.com/office/officeart/2005/8/layout/vProcess5"/>
    <dgm:cxn modelId="{44F0EA96-3E67-44FC-8C8D-A51D826F74F0}" type="presParOf" srcId="{E7229ADD-6290-4488-A509-B525D9D1FD14}" destId="{50C1A405-E49F-4853-B6AD-E1CBABCFDC1C}" srcOrd="6" destOrd="0" presId="urn:microsoft.com/office/officeart/2005/8/layout/vProcess5"/>
    <dgm:cxn modelId="{A1470EE5-7D3E-49DE-8BE9-2845D5C096C3}" type="presParOf" srcId="{E7229ADD-6290-4488-A509-B525D9D1FD14}" destId="{69E57539-A314-4344-A68B-1AA9AA526ECD}" srcOrd="7" destOrd="0" presId="urn:microsoft.com/office/officeart/2005/8/layout/vProcess5"/>
    <dgm:cxn modelId="{79F0DA8F-73C6-4A7B-9C3E-576AF465524B}" type="presParOf" srcId="{E7229ADD-6290-4488-A509-B525D9D1FD14}" destId="{EAD949F6-C285-46C5-B575-7E74EC1BBF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A43BF-B0BD-4A77-86B0-3DCAB3826EE2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/>
            <a:t>1. Nascita gang </a:t>
          </a:r>
          <a:endParaRPr lang="en-US" sz="3300" kern="1200"/>
        </a:p>
      </dsp:txBody>
      <dsp:txXfrm>
        <a:off x="38638" y="45464"/>
        <a:ext cx="10438324" cy="714229"/>
      </dsp:txXfrm>
    </dsp:sp>
    <dsp:sp modelId="{5100D544-EEB8-4876-BC08-D043D9945845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 dirty="0"/>
            <a:t>2. </a:t>
          </a:r>
          <a:r>
            <a:rPr lang="it-CH" sz="3300" kern="1200"/>
            <a:t>Latin Kings</a:t>
          </a:r>
          <a:endParaRPr lang="en-US" sz="3300" kern="1200"/>
        </a:p>
      </dsp:txBody>
      <dsp:txXfrm>
        <a:off x="38638" y="932009"/>
        <a:ext cx="10438324" cy="714229"/>
      </dsp:txXfrm>
    </dsp:sp>
    <dsp:sp modelId="{D175FE74-9D2A-4CA3-A547-B587CF66264D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/>
            <a:t>3. Crips </a:t>
          </a:r>
          <a:endParaRPr lang="en-US" sz="3300" kern="1200"/>
        </a:p>
      </dsp:txBody>
      <dsp:txXfrm>
        <a:off x="38638" y="1818554"/>
        <a:ext cx="10438324" cy="714229"/>
      </dsp:txXfrm>
    </dsp:sp>
    <dsp:sp modelId="{D897EEA6-3A9F-4586-A8D9-49306A4DF897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/>
            <a:t>4. Bloods </a:t>
          </a:r>
          <a:endParaRPr lang="en-US" sz="3300" kern="1200"/>
        </a:p>
      </dsp:txBody>
      <dsp:txXfrm>
        <a:off x="38638" y="2705099"/>
        <a:ext cx="10438324" cy="714229"/>
      </dsp:txXfrm>
    </dsp:sp>
    <dsp:sp modelId="{92BCD575-BFAA-4BEB-B761-8B4A6EEE0712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/>
            <a:t>5. Attività</a:t>
          </a:r>
          <a:endParaRPr lang="en-US" sz="3300" kern="1200"/>
        </a:p>
      </dsp:txBody>
      <dsp:txXfrm>
        <a:off x="38638" y="3591644"/>
        <a:ext cx="10438324" cy="7142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988DE-2805-42C7-BF50-2415C9F1AE0E}">
      <dsp:nvSpPr>
        <dsp:cNvPr id="0" name=""/>
        <dsp:cNvSpPr/>
      </dsp:nvSpPr>
      <dsp:spPr>
        <a:xfrm>
          <a:off x="0" y="0"/>
          <a:ext cx="8938260" cy="132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500" kern="1200" dirty="0"/>
            <a:t>Hanno una sorprendente struttura gerarchica</a:t>
          </a:r>
        </a:p>
      </dsp:txBody>
      <dsp:txXfrm>
        <a:off x="38750" y="38750"/>
        <a:ext cx="7510615" cy="1245522"/>
      </dsp:txXfrm>
    </dsp:sp>
    <dsp:sp modelId="{25B3BAC4-693B-49C7-9F64-179FF2CD0D9E}">
      <dsp:nvSpPr>
        <dsp:cNvPr id="0" name=""/>
        <dsp:cNvSpPr/>
      </dsp:nvSpPr>
      <dsp:spPr>
        <a:xfrm>
          <a:off x="788669" y="1543526"/>
          <a:ext cx="8938260" cy="132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500" kern="1200" dirty="0"/>
            <a:t>Il re è quello che prende tutte le decisioni</a:t>
          </a:r>
        </a:p>
      </dsp:txBody>
      <dsp:txXfrm>
        <a:off x="827419" y="1582276"/>
        <a:ext cx="7212125" cy="1245522"/>
      </dsp:txXfrm>
    </dsp:sp>
    <dsp:sp modelId="{1B9B3DFE-0C80-41BD-AC7D-DE62C4E43168}">
      <dsp:nvSpPr>
        <dsp:cNvPr id="0" name=""/>
        <dsp:cNvSpPr/>
      </dsp:nvSpPr>
      <dsp:spPr>
        <a:xfrm>
          <a:off x="1577339" y="3087052"/>
          <a:ext cx="8938260" cy="132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500" kern="1200" dirty="0"/>
            <a:t>Fino ad arrivare ai soldati o membri normali</a:t>
          </a:r>
        </a:p>
      </dsp:txBody>
      <dsp:txXfrm>
        <a:off x="1616089" y="3125802"/>
        <a:ext cx="7212125" cy="1245522"/>
      </dsp:txXfrm>
    </dsp:sp>
    <dsp:sp modelId="{07738E89-1049-4F89-BFE9-6B6CB2AC5D73}">
      <dsp:nvSpPr>
        <dsp:cNvPr id="0" name=""/>
        <dsp:cNvSpPr/>
      </dsp:nvSpPr>
      <dsp:spPr>
        <a:xfrm>
          <a:off x="8078295" y="1003292"/>
          <a:ext cx="859964" cy="859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71787" y="1003292"/>
        <a:ext cx="472980" cy="647123"/>
      </dsp:txXfrm>
    </dsp:sp>
    <dsp:sp modelId="{167967EC-15AB-4AB8-AC9F-B001C406E1ED}">
      <dsp:nvSpPr>
        <dsp:cNvPr id="0" name=""/>
        <dsp:cNvSpPr/>
      </dsp:nvSpPr>
      <dsp:spPr>
        <a:xfrm>
          <a:off x="8866965" y="2537998"/>
          <a:ext cx="859964" cy="859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60457" y="2537998"/>
        <a:ext cx="472980" cy="6471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559E0-0B7B-4F0F-8F17-F9BBA9904EF5}">
      <dsp:nvSpPr>
        <dsp:cNvPr id="0" name=""/>
        <dsp:cNvSpPr/>
      </dsp:nvSpPr>
      <dsp:spPr>
        <a:xfrm>
          <a:off x="0" y="-36027"/>
          <a:ext cx="9047048" cy="1651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700" kern="1200" dirty="0"/>
            <a:t>I componenti maggiori provengono da Equador, Perù, Porto Rico e Repubblica Dominicana</a:t>
          </a:r>
        </a:p>
      </dsp:txBody>
      <dsp:txXfrm>
        <a:off x="48362" y="12335"/>
        <a:ext cx="7412333" cy="1554480"/>
      </dsp:txXfrm>
    </dsp:sp>
    <dsp:sp modelId="{52E64F43-6171-4B64-9A3A-3665A2B87EF4}">
      <dsp:nvSpPr>
        <dsp:cNvPr id="0" name=""/>
        <dsp:cNvSpPr/>
      </dsp:nvSpPr>
      <dsp:spPr>
        <a:xfrm>
          <a:off x="798268" y="1794305"/>
          <a:ext cx="9047048" cy="1507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700" kern="1200" dirty="0"/>
            <a:t>Per farne parte bisogna superare dei test (per esempio vengono picchiati per 4 minuti)</a:t>
          </a:r>
        </a:p>
      </dsp:txBody>
      <dsp:txXfrm>
        <a:off x="842409" y="1838446"/>
        <a:ext cx="7180885" cy="1418813"/>
      </dsp:txXfrm>
    </dsp:sp>
    <dsp:sp modelId="{217506D7-6AB3-4FAF-84DF-CB9E3F24EF8C}">
      <dsp:nvSpPr>
        <dsp:cNvPr id="0" name=""/>
        <dsp:cNvSpPr/>
      </dsp:nvSpPr>
      <dsp:spPr>
        <a:xfrm>
          <a:off x="1596537" y="3552583"/>
          <a:ext cx="9047048" cy="1507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700" kern="1200" dirty="0"/>
            <a:t>Nella gang esistono membri pacifici (aiutano la gente) e membri violenti (usano la forza e svolgono attività illecite come traffico di droga…)</a:t>
          </a:r>
        </a:p>
      </dsp:txBody>
      <dsp:txXfrm>
        <a:off x="1640678" y="3596724"/>
        <a:ext cx="7180885" cy="1418813"/>
      </dsp:txXfrm>
    </dsp:sp>
    <dsp:sp modelId="{9C2A2065-780B-4815-AF32-D646EDE52E85}">
      <dsp:nvSpPr>
        <dsp:cNvPr id="0" name=""/>
        <dsp:cNvSpPr/>
      </dsp:nvSpPr>
      <dsp:spPr>
        <a:xfrm>
          <a:off x="8067435" y="1178907"/>
          <a:ext cx="979612" cy="979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87848" y="1178907"/>
        <a:ext cx="538786" cy="737158"/>
      </dsp:txXfrm>
    </dsp:sp>
    <dsp:sp modelId="{732842A0-FCC6-4782-9E2B-5026820A0A45}">
      <dsp:nvSpPr>
        <dsp:cNvPr id="0" name=""/>
        <dsp:cNvSpPr/>
      </dsp:nvSpPr>
      <dsp:spPr>
        <a:xfrm>
          <a:off x="8865704" y="2927138"/>
          <a:ext cx="979612" cy="979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86117" y="2927138"/>
        <a:ext cx="538786" cy="737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1A37-938B-41BB-B0E5-40400293C234}">
      <dsp:nvSpPr>
        <dsp:cNvPr id="0" name=""/>
        <dsp:cNvSpPr/>
      </dsp:nvSpPr>
      <dsp:spPr>
        <a:xfrm>
          <a:off x="0" y="0"/>
          <a:ext cx="8938260" cy="121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Se un membro viola il contratto ha diverse sanzioni</a:t>
          </a:r>
        </a:p>
      </dsp:txBody>
      <dsp:txXfrm>
        <a:off x="35610" y="35610"/>
        <a:ext cx="7626294" cy="1144601"/>
      </dsp:txXfrm>
    </dsp:sp>
    <dsp:sp modelId="{B4364068-D0DB-49F6-97E5-0B1C921745AE}">
      <dsp:nvSpPr>
        <dsp:cNvPr id="0" name=""/>
        <dsp:cNvSpPr/>
      </dsp:nvSpPr>
      <dsp:spPr>
        <a:xfrm>
          <a:off x="788669" y="1418458"/>
          <a:ext cx="8938260" cy="121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Libertà vigilata fino a 2 mesi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Riceve una multa</a:t>
          </a:r>
        </a:p>
      </dsp:txBody>
      <dsp:txXfrm>
        <a:off x="824279" y="1454068"/>
        <a:ext cx="7288086" cy="1144601"/>
      </dsp:txXfrm>
    </dsp:sp>
    <dsp:sp modelId="{211FA5FC-EA00-4A0B-8D8B-6F78C6824E61}">
      <dsp:nvSpPr>
        <dsp:cNvPr id="0" name=""/>
        <dsp:cNvSpPr/>
      </dsp:nvSpPr>
      <dsp:spPr>
        <a:xfrm>
          <a:off x="1577339" y="2836916"/>
          <a:ext cx="8938260" cy="1215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Recessione del suo titolo e potere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Sospensione di tutti doveri e non può indossare i </a:t>
          </a:r>
          <a:r>
            <a:rPr lang="it-CH" sz="2100" kern="1200"/>
            <a:t>colori nero e oro </a:t>
          </a:r>
          <a:endParaRPr lang="it-CH" sz="2100" kern="1200" dirty="0"/>
        </a:p>
      </dsp:txBody>
      <dsp:txXfrm>
        <a:off x="1612949" y="2872526"/>
        <a:ext cx="7288086" cy="1144601"/>
      </dsp:txXfrm>
    </dsp:sp>
    <dsp:sp modelId="{1C528F97-2395-4441-B0CB-5DB852DE85C8}">
      <dsp:nvSpPr>
        <dsp:cNvPr id="0" name=""/>
        <dsp:cNvSpPr/>
      </dsp:nvSpPr>
      <dsp:spPr>
        <a:xfrm>
          <a:off x="8147976" y="921997"/>
          <a:ext cx="790283" cy="790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325790" y="921997"/>
        <a:ext cx="434655" cy="594688"/>
      </dsp:txXfrm>
    </dsp:sp>
    <dsp:sp modelId="{EBD77870-5F91-46B8-9D06-2E61020368F1}">
      <dsp:nvSpPr>
        <dsp:cNvPr id="0" name=""/>
        <dsp:cNvSpPr/>
      </dsp:nvSpPr>
      <dsp:spPr>
        <a:xfrm>
          <a:off x="8936646" y="2332350"/>
          <a:ext cx="790283" cy="790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114460" y="2332350"/>
        <a:ext cx="434655" cy="5946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C6A0F-D025-414A-AD75-BA7B5FF41C57}">
      <dsp:nvSpPr>
        <dsp:cNvPr id="0" name=""/>
        <dsp:cNvSpPr/>
      </dsp:nvSpPr>
      <dsp:spPr>
        <a:xfrm>
          <a:off x="0" y="0"/>
          <a:ext cx="8938260" cy="1198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I Crips nascono nelle strade nel 1969  </a:t>
          </a:r>
        </a:p>
      </dsp:txBody>
      <dsp:txXfrm>
        <a:off x="35105" y="35105"/>
        <a:ext cx="7644892" cy="1128376"/>
      </dsp:txXfrm>
    </dsp:sp>
    <dsp:sp modelId="{4F26217F-A2A9-4BF2-9B29-28A6FEEEEC24}">
      <dsp:nvSpPr>
        <dsp:cNvPr id="0" name=""/>
        <dsp:cNvSpPr/>
      </dsp:nvSpPr>
      <dsp:spPr>
        <a:xfrm>
          <a:off x="788669" y="1398350"/>
          <a:ext cx="8938260" cy="1198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A Los Angeles, California</a:t>
          </a:r>
        </a:p>
      </dsp:txBody>
      <dsp:txXfrm>
        <a:off x="823774" y="1433455"/>
        <a:ext cx="7300298" cy="1128376"/>
      </dsp:txXfrm>
    </dsp:sp>
    <dsp:sp modelId="{0B68F571-CC16-4D34-A5F2-67C4D86AB7C6}">
      <dsp:nvSpPr>
        <dsp:cNvPr id="0" name=""/>
        <dsp:cNvSpPr/>
      </dsp:nvSpPr>
      <dsp:spPr>
        <a:xfrm>
          <a:off x="1577339" y="2796701"/>
          <a:ext cx="8938260" cy="1198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Le loro attività sono traffico di droga, furti, estorsioni, gioco d’azzardo e riciclaggio di soldi</a:t>
          </a:r>
        </a:p>
      </dsp:txBody>
      <dsp:txXfrm>
        <a:off x="1612444" y="2831806"/>
        <a:ext cx="7300298" cy="1128376"/>
      </dsp:txXfrm>
    </dsp:sp>
    <dsp:sp modelId="{7B84B7C3-10FB-4DF3-B3DA-E7128516FDF8}">
      <dsp:nvSpPr>
        <dsp:cNvPr id="0" name=""/>
        <dsp:cNvSpPr/>
      </dsp:nvSpPr>
      <dsp:spPr>
        <a:xfrm>
          <a:off x="8159178" y="908928"/>
          <a:ext cx="779081" cy="7790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500" kern="1200"/>
        </a:p>
      </dsp:txBody>
      <dsp:txXfrm>
        <a:off x="8334471" y="908928"/>
        <a:ext cx="428495" cy="586258"/>
      </dsp:txXfrm>
    </dsp:sp>
    <dsp:sp modelId="{037B0BC9-F52B-4515-9499-F71DECC09FE0}">
      <dsp:nvSpPr>
        <dsp:cNvPr id="0" name=""/>
        <dsp:cNvSpPr/>
      </dsp:nvSpPr>
      <dsp:spPr>
        <a:xfrm>
          <a:off x="8947848" y="2299288"/>
          <a:ext cx="779081" cy="7790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500" kern="1200"/>
        </a:p>
      </dsp:txBody>
      <dsp:txXfrm>
        <a:off x="9123141" y="2299288"/>
        <a:ext cx="428495" cy="5862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52E12-AC51-4B77-BCB3-C8B13456F2D9}">
      <dsp:nvSpPr>
        <dsp:cNvPr id="0" name=""/>
        <dsp:cNvSpPr/>
      </dsp:nvSpPr>
      <dsp:spPr>
        <a:xfrm>
          <a:off x="0" y="183793"/>
          <a:ext cx="8412480" cy="1321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Il colore dei </a:t>
          </a:r>
          <a:r>
            <a:rPr lang="it-CH" sz="2300" kern="1200" dirty="0" err="1"/>
            <a:t>Crips</a:t>
          </a:r>
          <a:r>
            <a:rPr lang="it-CH" sz="2300" kern="1200" dirty="0"/>
            <a:t> è il blu </a:t>
          </a:r>
        </a:p>
      </dsp:txBody>
      <dsp:txXfrm>
        <a:off x="38715" y="222508"/>
        <a:ext cx="6345029" cy="1244393"/>
      </dsp:txXfrm>
    </dsp:sp>
    <dsp:sp modelId="{3DE310C1-CF95-47C6-B350-0F6E763F2A04}">
      <dsp:nvSpPr>
        <dsp:cNvPr id="0" name=""/>
        <dsp:cNvSpPr/>
      </dsp:nvSpPr>
      <dsp:spPr>
        <a:xfrm>
          <a:off x="660127" y="1906067"/>
          <a:ext cx="8412480" cy="1072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Il loro simbolo d’appartenenza è il cappello da baseball</a:t>
          </a:r>
        </a:p>
      </dsp:txBody>
      <dsp:txXfrm>
        <a:off x="691549" y="1937489"/>
        <a:ext cx="6474490" cy="1009984"/>
      </dsp:txXfrm>
    </dsp:sp>
    <dsp:sp modelId="{507AB90C-76EA-411B-841C-BDD187964C42}">
      <dsp:nvSpPr>
        <dsp:cNvPr id="0" name=""/>
        <dsp:cNvSpPr/>
      </dsp:nvSpPr>
      <dsp:spPr>
        <a:xfrm>
          <a:off x="1264648" y="3581985"/>
          <a:ext cx="8412480" cy="995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Indossano la bandana blu, camicia a scacchi blu e scarpe sportive o le scarpe Converse All Stars</a:t>
          </a:r>
        </a:p>
      </dsp:txBody>
      <dsp:txXfrm>
        <a:off x="1293800" y="3611137"/>
        <a:ext cx="6489546" cy="937012"/>
      </dsp:txXfrm>
    </dsp:sp>
    <dsp:sp modelId="{077AE0DA-B7CF-4884-8C1D-CBBB97AE29E9}">
      <dsp:nvSpPr>
        <dsp:cNvPr id="0" name=""/>
        <dsp:cNvSpPr/>
      </dsp:nvSpPr>
      <dsp:spPr>
        <a:xfrm>
          <a:off x="1826938" y="4902455"/>
          <a:ext cx="8412480" cy="120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Nel passare del tempo il colore è stato abbandonato perché troppo visibile per la polizia , perciò vestono con giubbotti e cappelli delle squadre</a:t>
          </a:r>
        </a:p>
      </dsp:txBody>
      <dsp:txXfrm>
        <a:off x="1862376" y="4937893"/>
        <a:ext cx="6466458" cy="1139074"/>
      </dsp:txXfrm>
    </dsp:sp>
    <dsp:sp modelId="{CA7C550C-024B-4451-BDE6-D74117C08A60}">
      <dsp:nvSpPr>
        <dsp:cNvPr id="0" name=""/>
        <dsp:cNvSpPr/>
      </dsp:nvSpPr>
      <dsp:spPr>
        <a:xfrm>
          <a:off x="7241879" y="1379343"/>
          <a:ext cx="1170600" cy="1170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7505264" y="1379343"/>
        <a:ext cx="643830" cy="880877"/>
      </dsp:txXfrm>
    </dsp:sp>
    <dsp:sp modelId="{4ABB103E-B301-44E8-B2CF-467775308256}">
      <dsp:nvSpPr>
        <dsp:cNvPr id="0" name=""/>
        <dsp:cNvSpPr/>
      </dsp:nvSpPr>
      <dsp:spPr>
        <a:xfrm>
          <a:off x="7946424" y="3507707"/>
          <a:ext cx="1170600" cy="1170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09809" y="3507707"/>
        <a:ext cx="643830" cy="880877"/>
      </dsp:txXfrm>
    </dsp:sp>
    <dsp:sp modelId="{F28441F6-D216-4571-9A26-B7FF77CE52A4}">
      <dsp:nvSpPr>
        <dsp:cNvPr id="0" name=""/>
        <dsp:cNvSpPr/>
      </dsp:nvSpPr>
      <dsp:spPr>
        <a:xfrm>
          <a:off x="8640454" y="5636072"/>
          <a:ext cx="1170600" cy="1170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903839" y="5636072"/>
        <a:ext cx="643830" cy="8808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5413-E060-4C0D-8CEC-217217E6818F}">
      <dsp:nvSpPr>
        <dsp:cNvPr id="0" name=""/>
        <dsp:cNvSpPr/>
      </dsp:nvSpPr>
      <dsp:spPr>
        <a:xfrm>
          <a:off x="0" y="0"/>
          <a:ext cx="8938260" cy="165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200" kern="1200"/>
            <a:t>Sono una delle associazioni più grandi e violente di strada USA</a:t>
          </a:r>
          <a:endParaRPr lang="it-CH" sz="4200" kern="1200" dirty="0"/>
        </a:p>
      </dsp:txBody>
      <dsp:txXfrm>
        <a:off x="48416" y="48416"/>
        <a:ext cx="7154499" cy="1556209"/>
      </dsp:txXfrm>
    </dsp:sp>
    <dsp:sp modelId="{DF31CD99-7DD2-4DBD-8473-E026C1A2667E}">
      <dsp:nvSpPr>
        <dsp:cNvPr id="0" name=""/>
        <dsp:cNvSpPr/>
      </dsp:nvSpPr>
      <dsp:spPr>
        <a:xfrm>
          <a:off x="788669" y="1928548"/>
          <a:ext cx="8938260" cy="165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200" kern="1200" dirty="0"/>
            <a:t>Il loro nome significa (alludendo all’attuale via)</a:t>
          </a:r>
        </a:p>
      </dsp:txBody>
      <dsp:txXfrm>
        <a:off x="837085" y="1976964"/>
        <a:ext cx="6978281" cy="1556209"/>
      </dsp:txXfrm>
    </dsp:sp>
    <dsp:sp modelId="{310AE002-30C8-4F9A-96C7-BC4809CBF973}">
      <dsp:nvSpPr>
        <dsp:cNvPr id="0" name=""/>
        <dsp:cNvSpPr/>
      </dsp:nvSpPr>
      <dsp:spPr>
        <a:xfrm>
          <a:off x="1577339" y="3857096"/>
          <a:ext cx="8938260" cy="165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200" kern="1200" dirty="0" err="1"/>
            <a:t>Crips</a:t>
          </a:r>
          <a:r>
            <a:rPr lang="it-CH" sz="4200" kern="1200" dirty="0"/>
            <a:t> è associata alla criminalità giovanile</a:t>
          </a:r>
        </a:p>
      </dsp:txBody>
      <dsp:txXfrm>
        <a:off x="1625755" y="3905512"/>
        <a:ext cx="6978281" cy="1556209"/>
      </dsp:txXfrm>
    </dsp:sp>
    <dsp:sp modelId="{B6776903-9422-4823-86A3-B76D3AB1564F}">
      <dsp:nvSpPr>
        <dsp:cNvPr id="0" name=""/>
        <dsp:cNvSpPr/>
      </dsp:nvSpPr>
      <dsp:spPr>
        <a:xfrm>
          <a:off x="7863783" y="1253556"/>
          <a:ext cx="1074476" cy="1074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105540" y="1253556"/>
        <a:ext cx="590962" cy="808543"/>
      </dsp:txXfrm>
    </dsp:sp>
    <dsp:sp modelId="{5CE8FAF2-BDF5-4204-BC2C-9A88A596A504}">
      <dsp:nvSpPr>
        <dsp:cNvPr id="0" name=""/>
        <dsp:cNvSpPr/>
      </dsp:nvSpPr>
      <dsp:spPr>
        <a:xfrm>
          <a:off x="8652453" y="3171084"/>
          <a:ext cx="1074476" cy="10744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894210" y="3171084"/>
        <a:ext cx="590962" cy="8085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C392-6889-425B-A368-72071292C862}">
      <dsp:nvSpPr>
        <dsp:cNvPr id="0" name=""/>
        <dsp:cNvSpPr/>
      </dsp:nvSpPr>
      <dsp:spPr>
        <a:xfrm>
          <a:off x="0" y="0"/>
          <a:ext cx="8412480" cy="117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800" kern="1200" dirty="0"/>
            <a:t>I </a:t>
          </a:r>
          <a:r>
            <a:rPr lang="it-CH" sz="3800" kern="1200" dirty="0" err="1"/>
            <a:t>Crips</a:t>
          </a:r>
          <a:r>
            <a:rPr lang="it-CH" sz="3800" kern="1200" dirty="0"/>
            <a:t> si distinguono per i graffiti</a:t>
          </a:r>
        </a:p>
      </dsp:txBody>
      <dsp:txXfrm>
        <a:off x="34367" y="34367"/>
        <a:ext cx="7047151" cy="1104654"/>
      </dsp:txXfrm>
    </dsp:sp>
    <dsp:sp modelId="{41201A6E-9766-4D75-97B2-0E7BE3B155F7}">
      <dsp:nvSpPr>
        <dsp:cNvPr id="0" name=""/>
        <dsp:cNvSpPr/>
      </dsp:nvSpPr>
      <dsp:spPr>
        <a:xfrm>
          <a:off x="704545" y="1386731"/>
          <a:ext cx="8412480" cy="117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800" kern="1200" dirty="0"/>
            <a:t>Per i tatuaggi</a:t>
          </a:r>
        </a:p>
      </dsp:txBody>
      <dsp:txXfrm>
        <a:off x="738912" y="1421098"/>
        <a:ext cx="6876498" cy="1104654"/>
      </dsp:txXfrm>
    </dsp:sp>
    <dsp:sp modelId="{21F7846C-87EB-488B-B839-06982DE4AA4F}">
      <dsp:nvSpPr>
        <dsp:cNvPr id="0" name=""/>
        <dsp:cNvSpPr/>
      </dsp:nvSpPr>
      <dsp:spPr>
        <a:xfrm>
          <a:off x="1398574" y="2773463"/>
          <a:ext cx="8412480" cy="117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800" kern="1200" dirty="0"/>
            <a:t>I rivali dei </a:t>
          </a:r>
          <a:r>
            <a:rPr lang="it-CH" sz="3800" kern="1200" dirty="0" err="1"/>
            <a:t>Crips</a:t>
          </a:r>
          <a:r>
            <a:rPr lang="it-CH" sz="3800" kern="1200" dirty="0"/>
            <a:t> sono i </a:t>
          </a:r>
          <a:r>
            <a:rPr lang="it-CH" sz="3800" kern="1200" dirty="0" err="1"/>
            <a:t>Bloods</a:t>
          </a:r>
          <a:endParaRPr lang="it-CH" sz="3800" kern="1200" dirty="0"/>
        </a:p>
      </dsp:txBody>
      <dsp:txXfrm>
        <a:off x="1432941" y="2807830"/>
        <a:ext cx="6887013" cy="1104654"/>
      </dsp:txXfrm>
    </dsp:sp>
    <dsp:sp modelId="{35D0E04A-D033-44E7-BC1A-F8042713F38A}">
      <dsp:nvSpPr>
        <dsp:cNvPr id="0" name=""/>
        <dsp:cNvSpPr/>
      </dsp:nvSpPr>
      <dsp:spPr>
        <a:xfrm>
          <a:off x="2103119" y="4160195"/>
          <a:ext cx="8412480" cy="117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800" kern="1200" dirty="0"/>
            <a:t>L’alleati invece sono i Folk Nation</a:t>
          </a:r>
        </a:p>
      </dsp:txBody>
      <dsp:txXfrm>
        <a:off x="2137486" y="4194562"/>
        <a:ext cx="6876498" cy="1104654"/>
      </dsp:txXfrm>
    </dsp:sp>
    <dsp:sp modelId="{142666D3-4690-4CDF-B628-BE3E3AC953F2}">
      <dsp:nvSpPr>
        <dsp:cNvPr id="0" name=""/>
        <dsp:cNvSpPr/>
      </dsp:nvSpPr>
      <dsp:spPr>
        <a:xfrm>
          <a:off x="7649777" y="898708"/>
          <a:ext cx="762702" cy="7627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400" kern="1200"/>
        </a:p>
      </dsp:txBody>
      <dsp:txXfrm>
        <a:off x="7821385" y="898708"/>
        <a:ext cx="419486" cy="573933"/>
      </dsp:txXfrm>
    </dsp:sp>
    <dsp:sp modelId="{3FE8CEEC-5CD2-435E-A713-93D427D74EA0}">
      <dsp:nvSpPr>
        <dsp:cNvPr id="0" name=""/>
        <dsp:cNvSpPr/>
      </dsp:nvSpPr>
      <dsp:spPr>
        <a:xfrm>
          <a:off x="8354322" y="2285440"/>
          <a:ext cx="762702" cy="7627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400" kern="1200"/>
        </a:p>
      </dsp:txBody>
      <dsp:txXfrm>
        <a:off x="8525930" y="2285440"/>
        <a:ext cx="419486" cy="573933"/>
      </dsp:txXfrm>
    </dsp:sp>
    <dsp:sp modelId="{2743BB5C-2200-4C46-AF94-76CE7155A19A}">
      <dsp:nvSpPr>
        <dsp:cNvPr id="0" name=""/>
        <dsp:cNvSpPr/>
      </dsp:nvSpPr>
      <dsp:spPr>
        <a:xfrm>
          <a:off x="9048352" y="3672172"/>
          <a:ext cx="762702" cy="7627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400" kern="1200"/>
        </a:p>
      </dsp:txBody>
      <dsp:txXfrm>
        <a:off x="9219960" y="3672172"/>
        <a:ext cx="419486" cy="5739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FEDB1-4585-4E18-BFF9-87A33044BB52}">
      <dsp:nvSpPr>
        <dsp:cNvPr id="0" name=""/>
        <dsp:cNvSpPr/>
      </dsp:nvSpPr>
      <dsp:spPr>
        <a:xfrm>
          <a:off x="0" y="0"/>
          <a:ext cx="8848945" cy="1238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I </a:t>
          </a:r>
          <a:r>
            <a:rPr lang="it-CH" sz="3200" kern="1200" dirty="0" err="1"/>
            <a:t>Bloods</a:t>
          </a:r>
          <a:r>
            <a:rPr lang="it-CH" sz="3200" kern="1200" dirty="0"/>
            <a:t> nascono nel 1978 a Los Angeles</a:t>
          </a:r>
        </a:p>
      </dsp:txBody>
      <dsp:txXfrm>
        <a:off x="36261" y="36261"/>
        <a:ext cx="7513009" cy="1165512"/>
      </dsp:txXfrm>
    </dsp:sp>
    <dsp:sp modelId="{8B399C92-6F47-44C0-AF8E-81685ECBF395}">
      <dsp:nvSpPr>
        <dsp:cNvPr id="0" name=""/>
        <dsp:cNvSpPr/>
      </dsp:nvSpPr>
      <dsp:spPr>
        <a:xfrm>
          <a:off x="780789" y="1444373"/>
          <a:ext cx="8848945" cy="1238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I loro colore è il rosso</a:t>
          </a:r>
        </a:p>
      </dsp:txBody>
      <dsp:txXfrm>
        <a:off x="817050" y="1480634"/>
        <a:ext cx="7190911" cy="1165512"/>
      </dsp:txXfrm>
    </dsp:sp>
    <dsp:sp modelId="{AC2EBF1E-9F42-4DEF-89D1-50ADE3CC7BED}">
      <dsp:nvSpPr>
        <dsp:cNvPr id="0" name=""/>
        <dsp:cNvSpPr/>
      </dsp:nvSpPr>
      <dsp:spPr>
        <a:xfrm>
          <a:off x="1561578" y="2888747"/>
          <a:ext cx="8848945" cy="1238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Il loro simbolo è la scritta </a:t>
          </a:r>
          <a:r>
            <a:rPr lang="it-CH" sz="3200" kern="1200" dirty="0" err="1"/>
            <a:t>blood</a:t>
          </a:r>
          <a:r>
            <a:rPr lang="it-CH" sz="3200" kern="1200" dirty="0"/>
            <a:t> formata con le dita</a:t>
          </a:r>
        </a:p>
      </dsp:txBody>
      <dsp:txXfrm>
        <a:off x="1597839" y="2925008"/>
        <a:ext cx="7190911" cy="1165512"/>
      </dsp:txXfrm>
    </dsp:sp>
    <dsp:sp modelId="{168B9486-DA55-465C-9075-60F3E1F8CCBD}">
      <dsp:nvSpPr>
        <dsp:cNvPr id="0" name=""/>
        <dsp:cNvSpPr/>
      </dsp:nvSpPr>
      <dsp:spPr>
        <a:xfrm>
          <a:off x="8044222" y="938842"/>
          <a:ext cx="804722" cy="804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25284" y="938842"/>
        <a:ext cx="442598" cy="605553"/>
      </dsp:txXfrm>
    </dsp:sp>
    <dsp:sp modelId="{EFF649AC-5CB3-47DB-B226-741B9290CB50}">
      <dsp:nvSpPr>
        <dsp:cNvPr id="0" name=""/>
        <dsp:cNvSpPr/>
      </dsp:nvSpPr>
      <dsp:spPr>
        <a:xfrm>
          <a:off x="8825012" y="2374963"/>
          <a:ext cx="804722" cy="804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06074" y="2374963"/>
        <a:ext cx="442598" cy="60555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873D7-5080-4B28-AB48-8CE34D519111}">
      <dsp:nvSpPr>
        <dsp:cNvPr id="0" name=""/>
        <dsp:cNvSpPr/>
      </dsp:nvSpPr>
      <dsp:spPr>
        <a:xfrm>
          <a:off x="0" y="0"/>
          <a:ext cx="8640435" cy="15658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600" kern="1200" dirty="0"/>
            <a:t>I Bloods sono formati da diversi sottogruppi</a:t>
          </a:r>
        </a:p>
      </dsp:txBody>
      <dsp:txXfrm>
        <a:off x="45861" y="45861"/>
        <a:ext cx="6950791" cy="1474100"/>
      </dsp:txXfrm>
    </dsp:sp>
    <dsp:sp modelId="{E31587A2-37E9-4444-BBC8-87E78C4D7667}">
      <dsp:nvSpPr>
        <dsp:cNvPr id="0" name=""/>
        <dsp:cNvSpPr/>
      </dsp:nvSpPr>
      <dsp:spPr>
        <a:xfrm>
          <a:off x="762391" y="1826792"/>
          <a:ext cx="8640435" cy="15658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600" kern="1200" dirty="0"/>
            <a:t>I sets o </a:t>
          </a:r>
          <a:r>
            <a:rPr lang="it-CH" sz="3600" kern="1200" dirty="0" err="1"/>
            <a:t>tres</a:t>
          </a:r>
          <a:endParaRPr lang="it-CH" sz="3600" kern="1200" dirty="0"/>
        </a:p>
      </dsp:txBody>
      <dsp:txXfrm>
        <a:off x="808252" y="1872653"/>
        <a:ext cx="6768537" cy="1474100"/>
      </dsp:txXfrm>
    </dsp:sp>
    <dsp:sp modelId="{02ABF9F0-F58D-4814-8A34-E420A48FA07A}">
      <dsp:nvSpPr>
        <dsp:cNvPr id="0" name=""/>
        <dsp:cNvSpPr/>
      </dsp:nvSpPr>
      <dsp:spPr>
        <a:xfrm>
          <a:off x="1524782" y="3653585"/>
          <a:ext cx="8640435" cy="15658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600" kern="1200" dirty="0"/>
            <a:t>Si differenziano fra loro per i colori dei vestiti e le attività praticate</a:t>
          </a:r>
        </a:p>
      </dsp:txBody>
      <dsp:txXfrm>
        <a:off x="1570643" y="3699446"/>
        <a:ext cx="6768537" cy="1474100"/>
      </dsp:txXfrm>
    </dsp:sp>
    <dsp:sp modelId="{FD6A4430-90CA-43D3-BDEA-5DF2CF219E2B}">
      <dsp:nvSpPr>
        <dsp:cNvPr id="0" name=""/>
        <dsp:cNvSpPr/>
      </dsp:nvSpPr>
      <dsp:spPr>
        <a:xfrm>
          <a:off x="7622650" y="1187415"/>
          <a:ext cx="1017784" cy="1017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7851651" y="1187415"/>
        <a:ext cx="559782" cy="765882"/>
      </dsp:txXfrm>
    </dsp:sp>
    <dsp:sp modelId="{19351E6A-40D9-4CE1-BE61-D6E735E2A8A1}">
      <dsp:nvSpPr>
        <dsp:cNvPr id="0" name=""/>
        <dsp:cNvSpPr/>
      </dsp:nvSpPr>
      <dsp:spPr>
        <a:xfrm>
          <a:off x="8385042" y="3003769"/>
          <a:ext cx="1017784" cy="1017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614043" y="3003769"/>
        <a:ext cx="559782" cy="7658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9BE5C-9DB9-4848-8465-F4040EC08167}">
      <dsp:nvSpPr>
        <dsp:cNvPr id="0" name=""/>
        <dsp:cNvSpPr/>
      </dsp:nvSpPr>
      <dsp:spPr>
        <a:xfrm>
          <a:off x="0" y="0"/>
          <a:ext cx="4882982" cy="141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700" kern="1200" dirty="0"/>
            <a:t>Traffico di droga</a:t>
          </a:r>
        </a:p>
      </dsp:txBody>
      <dsp:txXfrm>
        <a:off x="41528" y="41528"/>
        <a:ext cx="3352976" cy="1334826"/>
      </dsp:txXfrm>
    </dsp:sp>
    <dsp:sp modelId="{EAF77F00-0B7A-47AE-8039-9BFAEBFE888A}">
      <dsp:nvSpPr>
        <dsp:cNvPr id="0" name=""/>
        <dsp:cNvSpPr/>
      </dsp:nvSpPr>
      <dsp:spPr>
        <a:xfrm>
          <a:off x="430851" y="1654196"/>
          <a:ext cx="4882982" cy="141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700" kern="1200" dirty="0"/>
            <a:t>Estorsione e furti</a:t>
          </a:r>
        </a:p>
      </dsp:txBody>
      <dsp:txXfrm>
        <a:off x="472379" y="1695724"/>
        <a:ext cx="3447451" cy="1334826"/>
      </dsp:txXfrm>
    </dsp:sp>
    <dsp:sp modelId="{2B41FB9B-0F87-4037-BBFD-FCD321B19B4E}">
      <dsp:nvSpPr>
        <dsp:cNvPr id="0" name=""/>
        <dsp:cNvSpPr/>
      </dsp:nvSpPr>
      <dsp:spPr>
        <a:xfrm>
          <a:off x="861702" y="3308393"/>
          <a:ext cx="4882982" cy="141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700" kern="1200" dirty="0"/>
            <a:t>Prostituzione e omicidi</a:t>
          </a:r>
        </a:p>
      </dsp:txBody>
      <dsp:txXfrm>
        <a:off x="903230" y="3349921"/>
        <a:ext cx="3447451" cy="1334826"/>
      </dsp:txXfrm>
    </dsp:sp>
    <dsp:sp modelId="{F82A4F4E-EBFC-485C-9551-FE4C326DBDE4}">
      <dsp:nvSpPr>
        <dsp:cNvPr id="0" name=""/>
        <dsp:cNvSpPr/>
      </dsp:nvSpPr>
      <dsp:spPr>
        <a:xfrm>
          <a:off x="3961358" y="1075227"/>
          <a:ext cx="921623" cy="921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4168723" y="1075227"/>
        <a:ext cx="506893" cy="693521"/>
      </dsp:txXfrm>
    </dsp:sp>
    <dsp:sp modelId="{65FF06A3-EBBC-4234-986B-5C61F38DF085}">
      <dsp:nvSpPr>
        <dsp:cNvPr id="0" name=""/>
        <dsp:cNvSpPr/>
      </dsp:nvSpPr>
      <dsp:spPr>
        <a:xfrm>
          <a:off x="4392209" y="2719971"/>
          <a:ext cx="921623" cy="921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4599574" y="2719971"/>
        <a:ext cx="506893" cy="693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D7BE-EEF0-4AE8-92AF-DAD29D128097}">
      <dsp:nvSpPr>
        <dsp:cNvPr id="0" name=""/>
        <dsp:cNvSpPr/>
      </dsp:nvSpPr>
      <dsp:spPr>
        <a:xfrm>
          <a:off x="0" y="0"/>
          <a:ext cx="60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34813-67C3-496E-968A-8C4EBE4B67B4}">
      <dsp:nvSpPr>
        <dsp:cNvPr id="0" name=""/>
        <dsp:cNvSpPr/>
      </dsp:nvSpPr>
      <dsp:spPr>
        <a:xfrm>
          <a:off x="0" y="0"/>
          <a:ext cx="1207770" cy="125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1800" kern="1200" dirty="0"/>
        </a:p>
      </dsp:txBody>
      <dsp:txXfrm>
        <a:off x="0" y="0"/>
        <a:ext cx="1207770" cy="1258490"/>
      </dsp:txXfrm>
    </dsp:sp>
    <dsp:sp modelId="{0D11D9FB-B721-4A06-9018-0837DC5D2D5F}">
      <dsp:nvSpPr>
        <dsp:cNvPr id="0" name=""/>
        <dsp:cNvSpPr/>
      </dsp:nvSpPr>
      <dsp:spPr>
        <a:xfrm>
          <a:off x="1298352" y="57148"/>
          <a:ext cx="4740497" cy="114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Le gang americane nascono negli anni 1960</a:t>
          </a:r>
        </a:p>
      </dsp:txBody>
      <dsp:txXfrm>
        <a:off x="1298352" y="57148"/>
        <a:ext cx="4740497" cy="1142965"/>
      </dsp:txXfrm>
    </dsp:sp>
    <dsp:sp modelId="{1805A993-7901-487C-87E4-FC588C4597A1}">
      <dsp:nvSpPr>
        <dsp:cNvPr id="0" name=""/>
        <dsp:cNvSpPr/>
      </dsp:nvSpPr>
      <dsp:spPr>
        <a:xfrm>
          <a:off x="1207770" y="1200113"/>
          <a:ext cx="4831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31946-D5E6-4797-80C2-60552904510C}">
      <dsp:nvSpPr>
        <dsp:cNvPr id="0" name=""/>
        <dsp:cNvSpPr/>
      </dsp:nvSpPr>
      <dsp:spPr>
        <a:xfrm>
          <a:off x="0" y="1258490"/>
          <a:ext cx="60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89900-69D5-4E95-8C3C-CF659F0B5CFD}">
      <dsp:nvSpPr>
        <dsp:cNvPr id="0" name=""/>
        <dsp:cNvSpPr/>
      </dsp:nvSpPr>
      <dsp:spPr>
        <a:xfrm>
          <a:off x="0" y="1258490"/>
          <a:ext cx="1207770" cy="125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1800" kern="1200" dirty="0"/>
        </a:p>
      </dsp:txBody>
      <dsp:txXfrm>
        <a:off x="0" y="1258490"/>
        <a:ext cx="1207770" cy="1258490"/>
      </dsp:txXfrm>
    </dsp:sp>
    <dsp:sp modelId="{C847E7D1-E7A8-468B-A9A7-BB8E79C0ECF1}">
      <dsp:nvSpPr>
        <dsp:cNvPr id="0" name=""/>
        <dsp:cNvSpPr/>
      </dsp:nvSpPr>
      <dsp:spPr>
        <a:xfrm>
          <a:off x="1298352" y="1315639"/>
          <a:ext cx="4740497" cy="114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A Los Angeles - USA</a:t>
          </a:r>
        </a:p>
      </dsp:txBody>
      <dsp:txXfrm>
        <a:off x="1298352" y="1315639"/>
        <a:ext cx="4740497" cy="1142965"/>
      </dsp:txXfrm>
    </dsp:sp>
    <dsp:sp modelId="{8BB04848-8654-420A-8EC6-12B30B24CDAE}">
      <dsp:nvSpPr>
        <dsp:cNvPr id="0" name=""/>
        <dsp:cNvSpPr/>
      </dsp:nvSpPr>
      <dsp:spPr>
        <a:xfrm>
          <a:off x="1207770" y="2458604"/>
          <a:ext cx="4831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C7CE0-7D07-462D-B243-E98A09DCEDF4}">
      <dsp:nvSpPr>
        <dsp:cNvPr id="0" name=""/>
        <dsp:cNvSpPr/>
      </dsp:nvSpPr>
      <dsp:spPr>
        <a:xfrm>
          <a:off x="0" y="2516981"/>
          <a:ext cx="60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0A074-896C-4D25-ABAD-31034A3FB58E}">
      <dsp:nvSpPr>
        <dsp:cNvPr id="0" name=""/>
        <dsp:cNvSpPr/>
      </dsp:nvSpPr>
      <dsp:spPr>
        <a:xfrm>
          <a:off x="0" y="2516981"/>
          <a:ext cx="1207770" cy="125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1800" kern="1200" dirty="0"/>
        </a:p>
      </dsp:txBody>
      <dsp:txXfrm>
        <a:off x="0" y="2516981"/>
        <a:ext cx="1207770" cy="1258490"/>
      </dsp:txXfrm>
    </dsp:sp>
    <dsp:sp modelId="{D1F317D8-D2CF-4276-83D2-EB297AE3B672}">
      <dsp:nvSpPr>
        <dsp:cNvPr id="0" name=""/>
        <dsp:cNvSpPr/>
      </dsp:nvSpPr>
      <dsp:spPr>
        <a:xfrm>
          <a:off x="1298352" y="2574129"/>
          <a:ext cx="4740497" cy="114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 dirty="0"/>
            <a:t>Poi si diffondono in  Canada, Brasile, Madagascar, Sud Africa, Giamaica, Haiti…ed altri paesi</a:t>
          </a:r>
        </a:p>
      </dsp:txBody>
      <dsp:txXfrm>
        <a:off x="1298352" y="2574129"/>
        <a:ext cx="4740497" cy="1142965"/>
      </dsp:txXfrm>
    </dsp:sp>
    <dsp:sp modelId="{CBE1A7E9-60F5-4F9E-944A-E9505DDA2890}">
      <dsp:nvSpPr>
        <dsp:cNvPr id="0" name=""/>
        <dsp:cNvSpPr/>
      </dsp:nvSpPr>
      <dsp:spPr>
        <a:xfrm>
          <a:off x="1207770" y="3717094"/>
          <a:ext cx="4831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3A92B-4D20-4BEF-B217-F9F7C04137CA}">
      <dsp:nvSpPr>
        <dsp:cNvPr id="0" name=""/>
        <dsp:cNvSpPr/>
      </dsp:nvSpPr>
      <dsp:spPr>
        <a:xfrm>
          <a:off x="0" y="3775472"/>
          <a:ext cx="60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258D1-453A-43E4-90E6-F14CEF3F9E11}">
      <dsp:nvSpPr>
        <dsp:cNvPr id="0" name=""/>
        <dsp:cNvSpPr/>
      </dsp:nvSpPr>
      <dsp:spPr>
        <a:xfrm>
          <a:off x="0" y="3775472"/>
          <a:ext cx="1207770" cy="125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5800" kern="1200" dirty="0"/>
        </a:p>
      </dsp:txBody>
      <dsp:txXfrm>
        <a:off x="0" y="3775472"/>
        <a:ext cx="1207770" cy="12584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F5B55-1E9D-4787-A694-B4A7BB7E90FE}">
      <dsp:nvSpPr>
        <dsp:cNvPr id="0" name=""/>
        <dsp:cNvSpPr/>
      </dsp:nvSpPr>
      <dsp:spPr>
        <a:xfrm>
          <a:off x="0" y="0"/>
          <a:ext cx="8848945" cy="1238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5400" kern="1200" dirty="0" err="1"/>
            <a:t>Crips</a:t>
          </a:r>
          <a:endParaRPr lang="it-CH" sz="5400" kern="1200" dirty="0"/>
        </a:p>
      </dsp:txBody>
      <dsp:txXfrm>
        <a:off x="36261" y="36261"/>
        <a:ext cx="7513009" cy="1165512"/>
      </dsp:txXfrm>
    </dsp:sp>
    <dsp:sp modelId="{F24C7850-552B-4879-AC24-D6CFA99ED37F}">
      <dsp:nvSpPr>
        <dsp:cNvPr id="0" name=""/>
        <dsp:cNvSpPr/>
      </dsp:nvSpPr>
      <dsp:spPr>
        <a:xfrm>
          <a:off x="780789" y="1444373"/>
          <a:ext cx="8848945" cy="1238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5400" kern="1200" dirty="0"/>
            <a:t>Folk Nation</a:t>
          </a:r>
        </a:p>
      </dsp:txBody>
      <dsp:txXfrm>
        <a:off x="817050" y="1480634"/>
        <a:ext cx="7190911" cy="1165512"/>
      </dsp:txXfrm>
    </dsp:sp>
    <dsp:sp modelId="{DF5A0A43-FE1F-46FE-8F0E-D7410E0469CD}">
      <dsp:nvSpPr>
        <dsp:cNvPr id="0" name=""/>
        <dsp:cNvSpPr/>
      </dsp:nvSpPr>
      <dsp:spPr>
        <a:xfrm>
          <a:off x="1561578" y="2888747"/>
          <a:ext cx="8848945" cy="1238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5400" kern="1200" dirty="0"/>
            <a:t>Latin Kings</a:t>
          </a:r>
        </a:p>
      </dsp:txBody>
      <dsp:txXfrm>
        <a:off x="1597839" y="2925008"/>
        <a:ext cx="7190911" cy="1165512"/>
      </dsp:txXfrm>
    </dsp:sp>
    <dsp:sp modelId="{F90C0311-1A1D-4B01-AD07-C676454DE9D0}">
      <dsp:nvSpPr>
        <dsp:cNvPr id="0" name=""/>
        <dsp:cNvSpPr/>
      </dsp:nvSpPr>
      <dsp:spPr>
        <a:xfrm>
          <a:off x="8044222" y="938842"/>
          <a:ext cx="804722" cy="804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25284" y="938842"/>
        <a:ext cx="442598" cy="605553"/>
      </dsp:txXfrm>
    </dsp:sp>
    <dsp:sp modelId="{544497DE-4722-40D8-8107-4DAEA90FC421}">
      <dsp:nvSpPr>
        <dsp:cNvPr id="0" name=""/>
        <dsp:cNvSpPr/>
      </dsp:nvSpPr>
      <dsp:spPr>
        <a:xfrm>
          <a:off x="8825012" y="2374963"/>
          <a:ext cx="804722" cy="804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06074" y="2374963"/>
        <a:ext cx="442598" cy="6055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FEE9-A598-49BF-BEFB-70D537CFB17B}">
      <dsp:nvSpPr>
        <dsp:cNvPr id="0" name=""/>
        <dsp:cNvSpPr/>
      </dsp:nvSpPr>
      <dsp:spPr>
        <a:xfrm>
          <a:off x="0" y="0"/>
          <a:ext cx="8938260" cy="1661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400" kern="1200" dirty="0"/>
            <a:t>I </a:t>
          </a:r>
          <a:r>
            <a:rPr lang="it-CH" sz="4400" kern="1200" dirty="0" err="1"/>
            <a:t>bloods</a:t>
          </a:r>
          <a:r>
            <a:rPr lang="it-CH" sz="4400" kern="1200" dirty="0"/>
            <a:t> sono passati nella storia</a:t>
          </a:r>
        </a:p>
      </dsp:txBody>
      <dsp:txXfrm>
        <a:off x="48659" y="48659"/>
        <a:ext cx="7145553" cy="1564013"/>
      </dsp:txXfrm>
    </dsp:sp>
    <dsp:sp modelId="{6BFC3B1B-C5BF-4642-9567-14479E402EBA}">
      <dsp:nvSpPr>
        <dsp:cNvPr id="0" name=""/>
        <dsp:cNvSpPr/>
      </dsp:nvSpPr>
      <dsp:spPr>
        <a:xfrm>
          <a:off x="788669" y="1938219"/>
          <a:ext cx="8938260" cy="1661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400" kern="1200" dirty="0"/>
            <a:t>Perché alcuni di loro sono diventati dei cantanti RAP</a:t>
          </a:r>
        </a:p>
      </dsp:txBody>
      <dsp:txXfrm>
        <a:off x="837328" y="1986878"/>
        <a:ext cx="6972406" cy="1564013"/>
      </dsp:txXfrm>
    </dsp:sp>
    <dsp:sp modelId="{2EC670EE-E8AE-4197-8736-B0C0F554A39D}">
      <dsp:nvSpPr>
        <dsp:cNvPr id="0" name=""/>
        <dsp:cNvSpPr/>
      </dsp:nvSpPr>
      <dsp:spPr>
        <a:xfrm>
          <a:off x="1577339" y="3876439"/>
          <a:ext cx="8938260" cy="1661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400" kern="1200" dirty="0"/>
            <a:t>Raccontando la loro realtà e lo stile di vita</a:t>
          </a:r>
        </a:p>
      </dsp:txBody>
      <dsp:txXfrm>
        <a:off x="1625998" y="3925098"/>
        <a:ext cx="6972406" cy="1564013"/>
      </dsp:txXfrm>
    </dsp:sp>
    <dsp:sp modelId="{D1239696-A229-49B0-8839-60F986A4B754}">
      <dsp:nvSpPr>
        <dsp:cNvPr id="0" name=""/>
        <dsp:cNvSpPr/>
      </dsp:nvSpPr>
      <dsp:spPr>
        <a:xfrm>
          <a:off x="7858394" y="1259842"/>
          <a:ext cx="1079865" cy="1079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101364" y="1259842"/>
        <a:ext cx="593925" cy="812598"/>
      </dsp:txXfrm>
    </dsp:sp>
    <dsp:sp modelId="{C0353289-8CF3-4CA3-9B3B-EACEBABEB2E1}">
      <dsp:nvSpPr>
        <dsp:cNvPr id="0" name=""/>
        <dsp:cNvSpPr/>
      </dsp:nvSpPr>
      <dsp:spPr>
        <a:xfrm>
          <a:off x="8647064" y="3186987"/>
          <a:ext cx="1079865" cy="1079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890034" y="3186987"/>
        <a:ext cx="593925" cy="8125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7DE3-02D3-4246-ADEE-F50BCB1C7BD4}">
      <dsp:nvSpPr>
        <dsp:cNvPr id="0" name=""/>
        <dsp:cNvSpPr/>
      </dsp:nvSpPr>
      <dsp:spPr>
        <a:xfrm>
          <a:off x="0" y="0"/>
          <a:ext cx="8323600" cy="1141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000" kern="1200" dirty="0"/>
            <a:t>Nascono nel 1989 a New York</a:t>
          </a:r>
        </a:p>
      </dsp:txBody>
      <dsp:txXfrm>
        <a:off x="33433" y="33433"/>
        <a:ext cx="7091837" cy="1074630"/>
      </dsp:txXfrm>
    </dsp:sp>
    <dsp:sp modelId="{2E6E697E-8157-41AA-A598-8C76A127B2AA}">
      <dsp:nvSpPr>
        <dsp:cNvPr id="0" name=""/>
        <dsp:cNvSpPr/>
      </dsp:nvSpPr>
      <dsp:spPr>
        <a:xfrm>
          <a:off x="734435" y="1331745"/>
          <a:ext cx="8323600" cy="1141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000" kern="1200" dirty="0"/>
            <a:t>Sono una potente e violenta organizzazione criminale</a:t>
          </a:r>
        </a:p>
      </dsp:txBody>
      <dsp:txXfrm>
        <a:off x="767868" y="1365178"/>
        <a:ext cx="6780326" cy="1074630"/>
      </dsp:txXfrm>
    </dsp:sp>
    <dsp:sp modelId="{7F356738-63B7-4F87-A6F7-D6DAA78FA249}">
      <dsp:nvSpPr>
        <dsp:cNvPr id="0" name=""/>
        <dsp:cNvSpPr/>
      </dsp:nvSpPr>
      <dsp:spPr>
        <a:xfrm>
          <a:off x="1468870" y="2663491"/>
          <a:ext cx="8323600" cy="1141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000" kern="1200" dirty="0"/>
            <a:t>Fondata per difendere i diritti dei detenuti dominicani</a:t>
          </a:r>
        </a:p>
      </dsp:txBody>
      <dsp:txXfrm>
        <a:off x="1502303" y="2696924"/>
        <a:ext cx="6780326" cy="1074630"/>
      </dsp:txXfrm>
    </dsp:sp>
    <dsp:sp modelId="{CD9071D8-7EFE-4A6B-A39A-A3CCCE4FF6D1}">
      <dsp:nvSpPr>
        <dsp:cNvPr id="0" name=""/>
        <dsp:cNvSpPr/>
      </dsp:nvSpPr>
      <dsp:spPr>
        <a:xfrm>
          <a:off x="7581627" y="865634"/>
          <a:ext cx="741972" cy="741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300" kern="1200"/>
        </a:p>
      </dsp:txBody>
      <dsp:txXfrm>
        <a:off x="7748571" y="865634"/>
        <a:ext cx="408084" cy="558334"/>
      </dsp:txXfrm>
    </dsp:sp>
    <dsp:sp modelId="{20AD5350-9A48-48CA-B1AA-41F6F68E490E}">
      <dsp:nvSpPr>
        <dsp:cNvPr id="0" name=""/>
        <dsp:cNvSpPr/>
      </dsp:nvSpPr>
      <dsp:spPr>
        <a:xfrm>
          <a:off x="8316063" y="2189770"/>
          <a:ext cx="741972" cy="7419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300" kern="1200"/>
        </a:p>
      </dsp:txBody>
      <dsp:txXfrm>
        <a:off x="8483007" y="2189770"/>
        <a:ext cx="408084" cy="55833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BDC2-2278-4462-B24E-066C6FCABC21}">
      <dsp:nvSpPr>
        <dsp:cNvPr id="0" name=""/>
        <dsp:cNvSpPr/>
      </dsp:nvSpPr>
      <dsp:spPr>
        <a:xfrm>
          <a:off x="0" y="0"/>
          <a:ext cx="8938260" cy="12530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 dirty="0"/>
            <a:t>Il nome deriva da Trinità</a:t>
          </a:r>
        </a:p>
      </dsp:txBody>
      <dsp:txXfrm>
        <a:off x="36701" y="36701"/>
        <a:ext cx="7586100" cy="1179667"/>
      </dsp:txXfrm>
    </dsp:sp>
    <dsp:sp modelId="{F8146CAC-EC8D-4DBD-AA9A-328FFAA9E2E1}">
      <dsp:nvSpPr>
        <dsp:cNvPr id="0" name=""/>
        <dsp:cNvSpPr/>
      </dsp:nvSpPr>
      <dsp:spPr>
        <a:xfrm>
          <a:off x="788669" y="1461913"/>
          <a:ext cx="8938260" cy="12530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 dirty="0"/>
            <a:t>Libertà, Patria</a:t>
          </a:r>
        </a:p>
      </dsp:txBody>
      <dsp:txXfrm>
        <a:off x="825370" y="1498614"/>
        <a:ext cx="7261693" cy="1179667"/>
      </dsp:txXfrm>
    </dsp:sp>
    <dsp:sp modelId="{63D1AAE8-9316-406D-9AE1-8E410E446334}">
      <dsp:nvSpPr>
        <dsp:cNvPr id="0" name=""/>
        <dsp:cNvSpPr/>
      </dsp:nvSpPr>
      <dsp:spPr>
        <a:xfrm>
          <a:off x="1577339" y="2923827"/>
          <a:ext cx="8938260" cy="12530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300" kern="1200" dirty="0"/>
            <a:t>Patria è il termine utilizzato quando si salutano a vicenda</a:t>
          </a:r>
        </a:p>
      </dsp:txBody>
      <dsp:txXfrm>
        <a:off x="1614040" y="2960528"/>
        <a:ext cx="7261693" cy="1179667"/>
      </dsp:txXfrm>
    </dsp:sp>
    <dsp:sp modelId="{17F0A2EC-719E-4159-8B78-EF55FFE8CF6D}">
      <dsp:nvSpPr>
        <dsp:cNvPr id="0" name=""/>
        <dsp:cNvSpPr/>
      </dsp:nvSpPr>
      <dsp:spPr>
        <a:xfrm>
          <a:off x="8123765" y="950244"/>
          <a:ext cx="814494" cy="8144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307026" y="950244"/>
        <a:ext cx="447972" cy="612907"/>
      </dsp:txXfrm>
    </dsp:sp>
    <dsp:sp modelId="{8A2A080E-BFE1-429E-B2FD-4E93514F447B}">
      <dsp:nvSpPr>
        <dsp:cNvPr id="0" name=""/>
        <dsp:cNvSpPr/>
      </dsp:nvSpPr>
      <dsp:spPr>
        <a:xfrm>
          <a:off x="8912435" y="2403804"/>
          <a:ext cx="814494" cy="8144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95696" y="2403804"/>
        <a:ext cx="447972" cy="6129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1AA6B-0214-4678-B444-28FA2D4C23B9}">
      <dsp:nvSpPr>
        <dsp:cNvPr id="0" name=""/>
        <dsp:cNvSpPr/>
      </dsp:nvSpPr>
      <dsp:spPr>
        <a:xfrm>
          <a:off x="0" y="0"/>
          <a:ext cx="8323600" cy="172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6500" kern="1200" dirty="0"/>
            <a:t>Latin Kings</a:t>
          </a:r>
        </a:p>
      </dsp:txBody>
      <dsp:txXfrm>
        <a:off x="50652" y="50652"/>
        <a:ext cx="6536141" cy="1628085"/>
      </dsp:txXfrm>
    </dsp:sp>
    <dsp:sp modelId="{992FCEEB-5D87-45A9-8557-FEC8CE573A9E}">
      <dsp:nvSpPr>
        <dsp:cNvPr id="0" name=""/>
        <dsp:cNvSpPr/>
      </dsp:nvSpPr>
      <dsp:spPr>
        <a:xfrm>
          <a:off x="1468870" y="2113698"/>
          <a:ext cx="8323600" cy="172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6500" kern="1200" dirty="0" err="1"/>
            <a:t>Bloods</a:t>
          </a:r>
          <a:endParaRPr lang="it-CH" sz="6500" kern="1200" dirty="0"/>
        </a:p>
      </dsp:txBody>
      <dsp:txXfrm>
        <a:off x="1519522" y="2164350"/>
        <a:ext cx="5629322" cy="1628085"/>
      </dsp:txXfrm>
    </dsp:sp>
    <dsp:sp modelId="{532971B8-B489-452F-B6F9-0919748D266E}">
      <dsp:nvSpPr>
        <dsp:cNvPr id="0" name=""/>
        <dsp:cNvSpPr/>
      </dsp:nvSpPr>
      <dsp:spPr>
        <a:xfrm>
          <a:off x="7199497" y="1359492"/>
          <a:ext cx="1124103" cy="1124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7452420" y="1359492"/>
        <a:ext cx="618257" cy="84588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DD807-8467-46C0-94A6-119DA0DF4DEF}">
      <dsp:nvSpPr>
        <dsp:cNvPr id="0" name=""/>
        <dsp:cNvSpPr/>
      </dsp:nvSpPr>
      <dsp:spPr>
        <a:xfrm>
          <a:off x="0" y="0"/>
          <a:ext cx="8938260" cy="1905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600" kern="1200" dirty="0"/>
            <a:t>Lottano per il controllo del territorio</a:t>
          </a:r>
        </a:p>
      </dsp:txBody>
      <dsp:txXfrm>
        <a:off x="55815" y="55815"/>
        <a:ext cx="6968604" cy="1794037"/>
      </dsp:txXfrm>
    </dsp:sp>
    <dsp:sp modelId="{290DA16D-5482-42F3-89DE-3B0F0612EA37}">
      <dsp:nvSpPr>
        <dsp:cNvPr id="0" name=""/>
        <dsp:cNvSpPr/>
      </dsp:nvSpPr>
      <dsp:spPr>
        <a:xfrm>
          <a:off x="1577339" y="2329148"/>
          <a:ext cx="8938260" cy="1905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600" kern="1200" dirty="0"/>
            <a:t>Traffico della droga (cocaina, crack, marijuna) e guerra delle strade</a:t>
          </a:r>
        </a:p>
      </dsp:txBody>
      <dsp:txXfrm>
        <a:off x="1633154" y="2384963"/>
        <a:ext cx="6010606" cy="1794037"/>
      </dsp:txXfrm>
    </dsp:sp>
    <dsp:sp modelId="{95115073-4263-4301-B6AF-127556FE8B3D}">
      <dsp:nvSpPr>
        <dsp:cNvPr id="0" name=""/>
        <dsp:cNvSpPr/>
      </dsp:nvSpPr>
      <dsp:spPr>
        <a:xfrm>
          <a:off x="7699576" y="1498066"/>
          <a:ext cx="1238683" cy="123868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7978280" y="1498066"/>
        <a:ext cx="681275" cy="9321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7A746-57C4-4E24-8B9F-2D3CE9A7F0FC}">
      <dsp:nvSpPr>
        <dsp:cNvPr id="0" name=""/>
        <dsp:cNvSpPr/>
      </dsp:nvSpPr>
      <dsp:spPr>
        <a:xfrm>
          <a:off x="0" y="0"/>
          <a:ext cx="8848945" cy="1238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La loro organizzazione ha una struttura gerarchica</a:t>
          </a:r>
        </a:p>
      </dsp:txBody>
      <dsp:txXfrm>
        <a:off x="36261" y="36261"/>
        <a:ext cx="7513009" cy="1165512"/>
      </dsp:txXfrm>
    </dsp:sp>
    <dsp:sp modelId="{ECB33E9E-2D6E-40AB-8DC5-7A5459FA6C91}">
      <dsp:nvSpPr>
        <dsp:cNvPr id="0" name=""/>
        <dsp:cNvSpPr/>
      </dsp:nvSpPr>
      <dsp:spPr>
        <a:xfrm>
          <a:off x="780789" y="1444373"/>
          <a:ext cx="8848945" cy="1238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Di 18 ruoli</a:t>
          </a:r>
        </a:p>
      </dsp:txBody>
      <dsp:txXfrm>
        <a:off x="817050" y="1480634"/>
        <a:ext cx="7190911" cy="1165512"/>
      </dsp:txXfrm>
    </dsp:sp>
    <dsp:sp modelId="{A4F82F4F-4C56-45DA-A46E-A7AAE9954675}">
      <dsp:nvSpPr>
        <dsp:cNvPr id="0" name=""/>
        <dsp:cNvSpPr/>
      </dsp:nvSpPr>
      <dsp:spPr>
        <a:xfrm>
          <a:off x="1561578" y="2888747"/>
          <a:ext cx="8848945" cy="1238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Tra tesoriere e armiere</a:t>
          </a:r>
        </a:p>
      </dsp:txBody>
      <dsp:txXfrm>
        <a:off x="1597839" y="2925008"/>
        <a:ext cx="7190911" cy="1165512"/>
      </dsp:txXfrm>
    </dsp:sp>
    <dsp:sp modelId="{4370E8AF-76EA-430D-84F0-7CC6B40FE15F}">
      <dsp:nvSpPr>
        <dsp:cNvPr id="0" name=""/>
        <dsp:cNvSpPr/>
      </dsp:nvSpPr>
      <dsp:spPr>
        <a:xfrm>
          <a:off x="8044222" y="938842"/>
          <a:ext cx="804722" cy="804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25284" y="938842"/>
        <a:ext cx="442598" cy="605553"/>
      </dsp:txXfrm>
    </dsp:sp>
    <dsp:sp modelId="{F6EB8D2F-1EBE-401C-9ED0-4112E8C6639E}">
      <dsp:nvSpPr>
        <dsp:cNvPr id="0" name=""/>
        <dsp:cNvSpPr/>
      </dsp:nvSpPr>
      <dsp:spPr>
        <a:xfrm>
          <a:off x="8825012" y="2374963"/>
          <a:ext cx="804722" cy="8047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06074" y="2374963"/>
        <a:ext cx="442598" cy="60555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4E13-A26A-4B78-AE66-8CBE3D8C78EA}">
      <dsp:nvSpPr>
        <dsp:cNvPr id="0" name=""/>
        <dsp:cNvSpPr/>
      </dsp:nvSpPr>
      <dsp:spPr>
        <a:xfrm>
          <a:off x="0" y="0"/>
          <a:ext cx="8938260" cy="1253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100" kern="1200" dirty="0"/>
            <a:t>I gruppi vengono chiamati </a:t>
          </a:r>
          <a:r>
            <a:rPr lang="it-CH" sz="3100" kern="1200" dirty="0" err="1"/>
            <a:t>pandilla</a:t>
          </a:r>
          <a:endParaRPr lang="it-CH" sz="3100" kern="1200" dirty="0"/>
        </a:p>
      </dsp:txBody>
      <dsp:txXfrm>
        <a:off x="36701" y="36701"/>
        <a:ext cx="7586100" cy="1179667"/>
      </dsp:txXfrm>
    </dsp:sp>
    <dsp:sp modelId="{E1E72BF5-D67F-4AB4-98C4-2F3FE92A5987}">
      <dsp:nvSpPr>
        <dsp:cNvPr id="0" name=""/>
        <dsp:cNvSpPr/>
      </dsp:nvSpPr>
      <dsp:spPr>
        <a:xfrm>
          <a:off x="788669" y="1461913"/>
          <a:ext cx="8938260" cy="1253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100" kern="1200" dirty="0"/>
            <a:t>Ogni capo si chiama Suprema</a:t>
          </a:r>
        </a:p>
      </dsp:txBody>
      <dsp:txXfrm>
        <a:off x="825370" y="1498614"/>
        <a:ext cx="7261693" cy="1179667"/>
      </dsp:txXfrm>
    </dsp:sp>
    <dsp:sp modelId="{BC07313E-D8C0-4B15-9B58-34C51559360A}">
      <dsp:nvSpPr>
        <dsp:cNvPr id="0" name=""/>
        <dsp:cNvSpPr/>
      </dsp:nvSpPr>
      <dsp:spPr>
        <a:xfrm>
          <a:off x="1577339" y="2923827"/>
          <a:ext cx="8938260" cy="1253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100" kern="1200" dirty="0"/>
            <a:t>Ogni persona deve seguire il codice delle regole oppure ci saranno delle conseguenze</a:t>
          </a:r>
        </a:p>
      </dsp:txBody>
      <dsp:txXfrm>
        <a:off x="1614040" y="2960528"/>
        <a:ext cx="7261693" cy="1179667"/>
      </dsp:txXfrm>
    </dsp:sp>
    <dsp:sp modelId="{EE23A7D2-DB97-4B99-9D4C-03F60802DBD2}">
      <dsp:nvSpPr>
        <dsp:cNvPr id="0" name=""/>
        <dsp:cNvSpPr/>
      </dsp:nvSpPr>
      <dsp:spPr>
        <a:xfrm>
          <a:off x="8123765" y="950244"/>
          <a:ext cx="814494" cy="814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307026" y="950244"/>
        <a:ext cx="447972" cy="612907"/>
      </dsp:txXfrm>
    </dsp:sp>
    <dsp:sp modelId="{10B0B336-4D3D-4B59-95C9-38746A8A574D}">
      <dsp:nvSpPr>
        <dsp:cNvPr id="0" name=""/>
        <dsp:cNvSpPr/>
      </dsp:nvSpPr>
      <dsp:spPr>
        <a:xfrm>
          <a:off x="8912435" y="2403804"/>
          <a:ext cx="814494" cy="814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95696" y="2403804"/>
        <a:ext cx="447972" cy="612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352CE-A81E-4E16-9156-9F3FDA04A77E}">
      <dsp:nvSpPr>
        <dsp:cNvPr id="0" name=""/>
        <dsp:cNvSpPr/>
      </dsp:nvSpPr>
      <dsp:spPr>
        <a:xfrm>
          <a:off x="0" y="1570"/>
          <a:ext cx="8938260" cy="1105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Dall’inglese gang vuol dire banda</a:t>
          </a:r>
        </a:p>
      </dsp:txBody>
      <dsp:txXfrm>
        <a:off x="32384" y="33954"/>
        <a:ext cx="7745152" cy="1040904"/>
      </dsp:txXfrm>
    </dsp:sp>
    <dsp:sp modelId="{39A2C3CE-E279-4BCC-9B0A-922985CD9013}">
      <dsp:nvSpPr>
        <dsp:cNvPr id="0" name=""/>
        <dsp:cNvSpPr/>
      </dsp:nvSpPr>
      <dsp:spPr>
        <a:xfrm>
          <a:off x="788669" y="1289951"/>
          <a:ext cx="8938260" cy="1105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La gang è un gruppo di persone</a:t>
          </a:r>
        </a:p>
      </dsp:txBody>
      <dsp:txXfrm>
        <a:off x="821053" y="1322335"/>
        <a:ext cx="7366134" cy="1040904"/>
      </dsp:txXfrm>
    </dsp:sp>
    <dsp:sp modelId="{C2C74968-9D9B-4D11-84BF-53EB1F18DFC8}">
      <dsp:nvSpPr>
        <dsp:cNvPr id="0" name=""/>
        <dsp:cNvSpPr/>
      </dsp:nvSpPr>
      <dsp:spPr>
        <a:xfrm>
          <a:off x="1577339" y="2579903"/>
          <a:ext cx="8938260" cy="1105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Nel gruppo c’è una struttura gerarchica definita</a:t>
          </a:r>
        </a:p>
      </dsp:txBody>
      <dsp:txXfrm>
        <a:off x="1609723" y="2612287"/>
        <a:ext cx="7366134" cy="1040904"/>
      </dsp:txXfrm>
    </dsp:sp>
    <dsp:sp modelId="{7B0EC78E-2B3B-4CE8-8DF6-765D10DBA36F}">
      <dsp:nvSpPr>
        <dsp:cNvPr id="0" name=""/>
        <dsp:cNvSpPr/>
      </dsp:nvSpPr>
      <dsp:spPr>
        <a:xfrm>
          <a:off x="8219572" y="838468"/>
          <a:ext cx="718687" cy="718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200" kern="1200"/>
        </a:p>
      </dsp:txBody>
      <dsp:txXfrm>
        <a:off x="8381277" y="838468"/>
        <a:ext cx="395277" cy="540812"/>
      </dsp:txXfrm>
    </dsp:sp>
    <dsp:sp modelId="{FD617D55-F80A-4D20-8650-04285A03F3EF}">
      <dsp:nvSpPr>
        <dsp:cNvPr id="0" name=""/>
        <dsp:cNvSpPr/>
      </dsp:nvSpPr>
      <dsp:spPr>
        <a:xfrm>
          <a:off x="9008242" y="2121048"/>
          <a:ext cx="718687" cy="7186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200" kern="1200"/>
        </a:p>
      </dsp:txBody>
      <dsp:txXfrm>
        <a:off x="9169947" y="2121048"/>
        <a:ext cx="395277" cy="540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507B0-E43F-420C-89AF-50902D78A589}">
      <dsp:nvSpPr>
        <dsp:cNvPr id="0" name=""/>
        <dsp:cNvSpPr/>
      </dsp:nvSpPr>
      <dsp:spPr>
        <a:xfrm>
          <a:off x="0" y="578720"/>
          <a:ext cx="9027318" cy="935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Ci sono delle leggi da rispettare</a:t>
          </a:r>
        </a:p>
      </dsp:txBody>
      <dsp:txXfrm>
        <a:off x="27405" y="606125"/>
        <a:ext cx="7282663" cy="880872"/>
      </dsp:txXfrm>
    </dsp:sp>
    <dsp:sp modelId="{1A371D6F-37D6-4823-AC87-3B09E1943A4A}">
      <dsp:nvSpPr>
        <dsp:cNvPr id="0" name=""/>
        <dsp:cNvSpPr/>
      </dsp:nvSpPr>
      <dsp:spPr>
        <a:xfrm>
          <a:off x="744169" y="2039424"/>
          <a:ext cx="9027318" cy="146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Lottano per il proprio territorio e si dedicano ad atti criminali</a:t>
          </a:r>
        </a:p>
      </dsp:txBody>
      <dsp:txXfrm>
        <a:off x="786942" y="2082197"/>
        <a:ext cx="7068910" cy="1374840"/>
      </dsp:txXfrm>
    </dsp:sp>
    <dsp:sp modelId="{1687372F-A87D-4B0A-91AF-2BF9A6D9D9B2}">
      <dsp:nvSpPr>
        <dsp:cNvPr id="0" name=""/>
        <dsp:cNvSpPr/>
      </dsp:nvSpPr>
      <dsp:spPr>
        <a:xfrm>
          <a:off x="1593056" y="3863764"/>
          <a:ext cx="9027318" cy="1655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Si identificano tra di loro tramite, abbigliamento, saluti, simboli e frasi da completare</a:t>
          </a:r>
        </a:p>
      </dsp:txBody>
      <dsp:txXfrm>
        <a:off x="1641556" y="3912264"/>
        <a:ext cx="7057456" cy="1558898"/>
      </dsp:txXfrm>
    </dsp:sp>
    <dsp:sp modelId="{1CFCD5BC-2BEE-4BEF-8DA5-60E9DE520A01}">
      <dsp:nvSpPr>
        <dsp:cNvPr id="0" name=""/>
        <dsp:cNvSpPr/>
      </dsp:nvSpPr>
      <dsp:spPr>
        <a:xfrm>
          <a:off x="7950984" y="1255723"/>
          <a:ext cx="1076334" cy="10763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193159" y="1255723"/>
        <a:ext cx="591984" cy="809941"/>
      </dsp:txXfrm>
    </dsp:sp>
    <dsp:sp modelId="{899BC188-4CC8-4B83-A70E-82EBE8F98391}">
      <dsp:nvSpPr>
        <dsp:cNvPr id="0" name=""/>
        <dsp:cNvSpPr/>
      </dsp:nvSpPr>
      <dsp:spPr>
        <a:xfrm>
          <a:off x="8747512" y="3176566"/>
          <a:ext cx="1076334" cy="10763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989687" y="3176566"/>
        <a:ext cx="591984" cy="809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3C6CA-C1CE-43C5-8CC5-D090367F3F5E}">
      <dsp:nvSpPr>
        <dsp:cNvPr id="0" name=""/>
        <dsp:cNvSpPr/>
      </dsp:nvSpPr>
      <dsp:spPr>
        <a:xfrm>
          <a:off x="0" y="0"/>
          <a:ext cx="8938260" cy="112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Il fenomeno lo troviamo in tutto il mondo</a:t>
          </a:r>
        </a:p>
      </dsp:txBody>
      <dsp:txXfrm>
        <a:off x="32848" y="32848"/>
        <a:ext cx="7728048" cy="1055828"/>
      </dsp:txXfrm>
    </dsp:sp>
    <dsp:sp modelId="{29E37E33-725D-4070-A049-998287983C4C}">
      <dsp:nvSpPr>
        <dsp:cNvPr id="0" name=""/>
        <dsp:cNvSpPr/>
      </dsp:nvSpPr>
      <dsp:spPr>
        <a:xfrm>
          <a:off x="788669" y="1308444"/>
          <a:ext cx="8938260" cy="112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In Italia, il fenomeno è diffuso nelle aree metropolitane</a:t>
          </a:r>
        </a:p>
      </dsp:txBody>
      <dsp:txXfrm>
        <a:off x="821517" y="1341292"/>
        <a:ext cx="7354903" cy="1055828"/>
      </dsp:txXfrm>
    </dsp:sp>
    <dsp:sp modelId="{FCAA79F9-8DF9-4162-AC23-747BF26FED9B}">
      <dsp:nvSpPr>
        <dsp:cNvPr id="0" name=""/>
        <dsp:cNvSpPr/>
      </dsp:nvSpPr>
      <dsp:spPr>
        <a:xfrm>
          <a:off x="1577339" y="2616889"/>
          <a:ext cx="8938260" cy="1121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900" kern="1200" dirty="0"/>
            <a:t>Nel Regno Unito, a Londra, in Inghilterra ci sono circa 170 gang giovanili</a:t>
          </a:r>
        </a:p>
      </dsp:txBody>
      <dsp:txXfrm>
        <a:off x="1610187" y="2649737"/>
        <a:ext cx="7354903" cy="1055828"/>
      </dsp:txXfrm>
    </dsp:sp>
    <dsp:sp modelId="{93F79712-8C40-48E8-B64F-375480C0CB0A}">
      <dsp:nvSpPr>
        <dsp:cNvPr id="0" name=""/>
        <dsp:cNvSpPr/>
      </dsp:nvSpPr>
      <dsp:spPr>
        <a:xfrm>
          <a:off x="8209269" y="850489"/>
          <a:ext cx="728990" cy="728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300" kern="1200"/>
        </a:p>
      </dsp:txBody>
      <dsp:txXfrm>
        <a:off x="8373292" y="850489"/>
        <a:ext cx="400944" cy="548565"/>
      </dsp:txXfrm>
    </dsp:sp>
    <dsp:sp modelId="{745B0A54-5737-49BC-8D04-9E6569C826C3}">
      <dsp:nvSpPr>
        <dsp:cNvPr id="0" name=""/>
        <dsp:cNvSpPr/>
      </dsp:nvSpPr>
      <dsp:spPr>
        <a:xfrm>
          <a:off x="8997939" y="2151457"/>
          <a:ext cx="728990" cy="7289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300" kern="1200"/>
        </a:p>
      </dsp:txBody>
      <dsp:txXfrm>
        <a:off x="9161962" y="2151457"/>
        <a:ext cx="400944" cy="548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400F-3DF7-4251-B1FB-251DEF2ADAFC}">
      <dsp:nvSpPr>
        <dsp:cNvPr id="0" name=""/>
        <dsp:cNvSpPr/>
      </dsp:nvSpPr>
      <dsp:spPr>
        <a:xfrm>
          <a:off x="0" y="0"/>
          <a:ext cx="8938260" cy="139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Negli Stati Uniti</a:t>
          </a:r>
        </a:p>
      </dsp:txBody>
      <dsp:txXfrm>
        <a:off x="40758" y="40758"/>
        <a:ext cx="7436636" cy="1310064"/>
      </dsp:txXfrm>
    </dsp:sp>
    <dsp:sp modelId="{303D042A-CF97-4249-8240-7514687EC15A}">
      <dsp:nvSpPr>
        <dsp:cNvPr id="0" name=""/>
        <dsp:cNvSpPr/>
      </dsp:nvSpPr>
      <dsp:spPr>
        <a:xfrm>
          <a:off x="788669" y="1623509"/>
          <a:ext cx="8938260" cy="139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Le gang si occupano</a:t>
          </a:r>
        </a:p>
      </dsp:txBody>
      <dsp:txXfrm>
        <a:off x="829427" y="1664267"/>
        <a:ext cx="7163547" cy="1310064"/>
      </dsp:txXfrm>
    </dsp:sp>
    <dsp:sp modelId="{DA9EDDFD-85C2-4022-A70C-D61EE4F5FAE6}">
      <dsp:nvSpPr>
        <dsp:cNvPr id="0" name=""/>
        <dsp:cNvSpPr/>
      </dsp:nvSpPr>
      <dsp:spPr>
        <a:xfrm>
          <a:off x="1577339" y="3247019"/>
          <a:ext cx="8938260" cy="1391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3200" kern="1200" dirty="0"/>
            <a:t>Di vendita d’armi da fuoco, traffico di droga, prostituzione, vandalismo, omicidi</a:t>
          </a:r>
        </a:p>
      </dsp:txBody>
      <dsp:txXfrm>
        <a:off x="1618097" y="3287777"/>
        <a:ext cx="7163547" cy="1310064"/>
      </dsp:txXfrm>
    </dsp:sp>
    <dsp:sp modelId="{29709AB8-A710-43F8-A2D3-C85CC1975513}">
      <dsp:nvSpPr>
        <dsp:cNvPr id="0" name=""/>
        <dsp:cNvSpPr/>
      </dsp:nvSpPr>
      <dsp:spPr>
        <a:xfrm>
          <a:off x="8033733" y="1055281"/>
          <a:ext cx="904527" cy="904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37252" y="1055281"/>
        <a:ext cx="497489" cy="680657"/>
      </dsp:txXfrm>
    </dsp:sp>
    <dsp:sp modelId="{0DC33378-32F4-4DE9-94E6-B3E89A6901D4}">
      <dsp:nvSpPr>
        <dsp:cNvPr id="0" name=""/>
        <dsp:cNvSpPr/>
      </dsp:nvSpPr>
      <dsp:spPr>
        <a:xfrm>
          <a:off x="8822403" y="2669514"/>
          <a:ext cx="904527" cy="9045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9025922" y="2669514"/>
        <a:ext cx="497489" cy="6806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47971-A316-4078-95EE-1FD6B7AC3531}">
      <dsp:nvSpPr>
        <dsp:cNvPr id="0" name=""/>
        <dsp:cNvSpPr/>
      </dsp:nvSpPr>
      <dsp:spPr>
        <a:xfrm>
          <a:off x="0" y="0"/>
          <a:ext cx="9001772" cy="158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200" kern="1200" dirty="0"/>
            <a:t>La contea di Los Angeles</a:t>
          </a:r>
        </a:p>
      </dsp:txBody>
      <dsp:txXfrm>
        <a:off x="46567" y="46567"/>
        <a:ext cx="7286137" cy="1496773"/>
      </dsp:txXfrm>
    </dsp:sp>
    <dsp:sp modelId="{7F004A3B-C389-418D-9732-93C18A587CC1}">
      <dsp:nvSpPr>
        <dsp:cNvPr id="0" name=""/>
        <dsp:cNvSpPr/>
      </dsp:nvSpPr>
      <dsp:spPr>
        <a:xfrm>
          <a:off x="794273" y="1854892"/>
          <a:ext cx="9001772" cy="158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200" kern="1200" dirty="0"/>
            <a:t>È l’area urbana con il numero più alto di bande</a:t>
          </a:r>
        </a:p>
      </dsp:txBody>
      <dsp:txXfrm>
        <a:off x="840840" y="1901459"/>
        <a:ext cx="7080924" cy="1496773"/>
      </dsp:txXfrm>
    </dsp:sp>
    <dsp:sp modelId="{4EB1C88B-04B8-40D5-B6B1-DD47C35A3DC9}">
      <dsp:nvSpPr>
        <dsp:cNvPr id="0" name=""/>
        <dsp:cNvSpPr/>
      </dsp:nvSpPr>
      <dsp:spPr>
        <a:xfrm>
          <a:off x="1588547" y="3709784"/>
          <a:ext cx="9001772" cy="158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200" kern="1200" dirty="0"/>
            <a:t>dove ci sono le gang più conosciute</a:t>
          </a:r>
        </a:p>
      </dsp:txBody>
      <dsp:txXfrm>
        <a:off x="1635114" y="3756351"/>
        <a:ext cx="7080924" cy="1496773"/>
      </dsp:txXfrm>
    </dsp:sp>
    <dsp:sp modelId="{78CDDB22-D156-418E-ACAE-DB1E1120229A}">
      <dsp:nvSpPr>
        <dsp:cNvPr id="0" name=""/>
        <dsp:cNvSpPr/>
      </dsp:nvSpPr>
      <dsp:spPr>
        <a:xfrm>
          <a:off x="7968332" y="1205679"/>
          <a:ext cx="1033439" cy="10334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200856" y="1205679"/>
        <a:ext cx="568391" cy="777663"/>
      </dsp:txXfrm>
    </dsp:sp>
    <dsp:sp modelId="{C1612F28-A8C6-4BCB-AFF3-B791681848C2}">
      <dsp:nvSpPr>
        <dsp:cNvPr id="0" name=""/>
        <dsp:cNvSpPr/>
      </dsp:nvSpPr>
      <dsp:spPr>
        <a:xfrm>
          <a:off x="8762606" y="3049972"/>
          <a:ext cx="1033439" cy="10334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995130" y="3049972"/>
        <a:ext cx="568391" cy="7776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BE1C2-9456-4555-B5AC-678DB5E4E4E1}">
      <dsp:nvSpPr>
        <dsp:cNvPr id="0" name=""/>
        <dsp:cNvSpPr/>
      </dsp:nvSpPr>
      <dsp:spPr>
        <a:xfrm>
          <a:off x="0" y="646622"/>
          <a:ext cx="8938260" cy="958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100" kern="1200" dirty="0"/>
            <a:t>Latin Kings</a:t>
          </a:r>
        </a:p>
      </dsp:txBody>
      <dsp:txXfrm>
        <a:off x="28063" y="674685"/>
        <a:ext cx="7250993" cy="902003"/>
      </dsp:txXfrm>
    </dsp:sp>
    <dsp:sp modelId="{1379A39C-DA80-46C8-A831-A11EFC89E12A}">
      <dsp:nvSpPr>
        <dsp:cNvPr id="0" name=""/>
        <dsp:cNvSpPr/>
      </dsp:nvSpPr>
      <dsp:spPr>
        <a:xfrm>
          <a:off x="887169" y="2025614"/>
          <a:ext cx="8938260" cy="1028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100" kern="1200" dirty="0" err="1"/>
            <a:t>Crips</a:t>
          </a:r>
          <a:endParaRPr lang="it-CH" sz="4100" kern="1200" dirty="0"/>
        </a:p>
      </dsp:txBody>
      <dsp:txXfrm>
        <a:off x="917290" y="2055735"/>
        <a:ext cx="7050404" cy="968151"/>
      </dsp:txXfrm>
    </dsp:sp>
    <dsp:sp modelId="{1EF635C7-4D78-4B16-B90D-706B3BA20F9F}">
      <dsp:nvSpPr>
        <dsp:cNvPr id="0" name=""/>
        <dsp:cNvSpPr/>
      </dsp:nvSpPr>
      <dsp:spPr>
        <a:xfrm>
          <a:off x="1577339" y="3729539"/>
          <a:ext cx="8938260" cy="1598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4100" kern="1200" dirty="0" err="1"/>
            <a:t>Bloods</a:t>
          </a:r>
          <a:r>
            <a:rPr lang="it-CH" sz="4100" kern="1200" dirty="0"/>
            <a:t> e </a:t>
          </a:r>
          <a:r>
            <a:rPr lang="it-CH" sz="4100" kern="1200" dirty="0" err="1"/>
            <a:t>Trinitarios</a:t>
          </a:r>
          <a:endParaRPr lang="it-CH" sz="4100" kern="1200" dirty="0"/>
        </a:p>
      </dsp:txBody>
      <dsp:txXfrm>
        <a:off x="1624154" y="3776354"/>
        <a:ext cx="7017016" cy="1504744"/>
      </dsp:txXfrm>
    </dsp:sp>
    <dsp:sp modelId="{61E3D6B6-8962-49C8-B8EF-4ABB56E80AE7}">
      <dsp:nvSpPr>
        <dsp:cNvPr id="0" name=""/>
        <dsp:cNvSpPr/>
      </dsp:nvSpPr>
      <dsp:spPr>
        <a:xfrm>
          <a:off x="7899316" y="1212100"/>
          <a:ext cx="1038943" cy="1038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133078" y="1212100"/>
        <a:ext cx="571419" cy="781805"/>
      </dsp:txXfrm>
    </dsp:sp>
    <dsp:sp modelId="{88DCB632-8CD9-4CF7-A934-CA4A71CE1CAB}">
      <dsp:nvSpPr>
        <dsp:cNvPr id="0" name=""/>
        <dsp:cNvSpPr/>
      </dsp:nvSpPr>
      <dsp:spPr>
        <a:xfrm>
          <a:off x="8687986" y="3066214"/>
          <a:ext cx="1038943" cy="1038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600" kern="1200"/>
        </a:p>
      </dsp:txBody>
      <dsp:txXfrm>
        <a:off x="8921748" y="3066214"/>
        <a:ext cx="571419" cy="7818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B639-24AA-48AF-976A-B250545DFEDC}">
      <dsp:nvSpPr>
        <dsp:cNvPr id="0" name=""/>
        <dsp:cNvSpPr/>
      </dsp:nvSpPr>
      <dsp:spPr>
        <a:xfrm>
          <a:off x="0" y="0"/>
          <a:ext cx="8938260" cy="1017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600" kern="1200" dirty="0"/>
            <a:t>Nascono nel 1940 a Chicago e sono i più diffusi del mondo</a:t>
          </a:r>
        </a:p>
      </dsp:txBody>
      <dsp:txXfrm>
        <a:off x="29810" y="29810"/>
        <a:ext cx="7839983" cy="958171"/>
      </dsp:txXfrm>
    </dsp:sp>
    <dsp:sp modelId="{4204202F-A158-4A51-A2EE-B0824AB59620}">
      <dsp:nvSpPr>
        <dsp:cNvPr id="0" name=""/>
        <dsp:cNvSpPr/>
      </dsp:nvSpPr>
      <dsp:spPr>
        <a:xfrm>
          <a:off x="788669" y="1187423"/>
          <a:ext cx="8938260" cy="1017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600" kern="1200" dirty="0"/>
            <a:t>Il loro scopo era di aiutare i latino-americani immigrati negli USA alla ricerca di un futuro migliore</a:t>
          </a:r>
        </a:p>
      </dsp:txBody>
      <dsp:txXfrm>
        <a:off x="818479" y="1217233"/>
        <a:ext cx="7428405" cy="958171"/>
      </dsp:txXfrm>
    </dsp:sp>
    <dsp:sp modelId="{4470F4C0-6D4E-4055-96A0-6A5907FC0CB4}">
      <dsp:nvSpPr>
        <dsp:cNvPr id="0" name=""/>
        <dsp:cNvSpPr/>
      </dsp:nvSpPr>
      <dsp:spPr>
        <a:xfrm>
          <a:off x="1577339" y="2374846"/>
          <a:ext cx="8938260" cy="1017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600" kern="1200" dirty="0"/>
            <a:t>Si riconoscono per l’uso dei colori oro e nero e l’uso di bandane, camicie, scarpe; il loro simbolo è la corona</a:t>
          </a:r>
        </a:p>
      </dsp:txBody>
      <dsp:txXfrm>
        <a:off x="1607149" y="2404656"/>
        <a:ext cx="7428405" cy="958171"/>
      </dsp:txXfrm>
    </dsp:sp>
    <dsp:sp modelId="{89D2577F-4354-4DA2-9DE2-920042442292}">
      <dsp:nvSpPr>
        <dsp:cNvPr id="0" name=""/>
        <dsp:cNvSpPr/>
      </dsp:nvSpPr>
      <dsp:spPr>
        <a:xfrm>
          <a:off x="8276695" y="771825"/>
          <a:ext cx="661564" cy="661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000" kern="1200"/>
        </a:p>
      </dsp:txBody>
      <dsp:txXfrm>
        <a:off x="8425547" y="771825"/>
        <a:ext cx="363860" cy="497827"/>
      </dsp:txXfrm>
    </dsp:sp>
    <dsp:sp modelId="{8F973007-FC0F-4DA0-995D-7D71BB6DAAD5}">
      <dsp:nvSpPr>
        <dsp:cNvPr id="0" name=""/>
        <dsp:cNvSpPr/>
      </dsp:nvSpPr>
      <dsp:spPr>
        <a:xfrm>
          <a:off x="9065365" y="1952463"/>
          <a:ext cx="661564" cy="661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CH" sz="3000" kern="1200"/>
        </a:p>
      </dsp:txBody>
      <dsp:txXfrm>
        <a:off x="9214217" y="1952463"/>
        <a:ext cx="363860" cy="49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B4A6F-D549-464E-B6AA-7E02FBF78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5EA595-C935-4456-9798-8DAE174A3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EA3DC6-2983-40D8-9269-40A26C81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1AB92-36CF-48F3-BC62-9A9A6D58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A61C80-08EB-4128-B2FB-3C7D2DDD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5083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80DDE-D158-433B-9D36-96CCD4C9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E041F8-B78E-4156-BB33-E6ED44D38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91AA8-4E88-4916-8E49-B128653E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07E53F-5ED9-4435-B4C0-68478266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DA011A-135C-47D7-A8BC-C0F440F2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634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6BE21E-7999-46E2-8CD2-4F2751BFF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C8E44F-1447-4500-89EE-92D5AF9FA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9067EF-E9A9-4115-A740-B050BD43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66D87D-4455-46AB-8518-92582678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CD7E74-6184-42E6-A2F6-3521117D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482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5960F-BFF9-4EB3-9A3F-82D0F672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8660AD-C2F0-4925-A299-83BAC44C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B75D78-299F-44F5-8AD1-4CF6B333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6AE7A1-7F64-4AAF-848F-8FFC01A2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3EBA8B-2CD7-4262-9E3F-84925B46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195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9FBFE-5F7C-4FA5-8427-0202D260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625607-B870-4D37-A0A4-AF48B089D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6E68A3-B87D-4FC3-BD20-AC643C87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1BBEAE-00A4-4C5E-A83B-9D006034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22E7F0-12B0-463F-AD00-C6B20846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7922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EEC7A-93EB-4F64-B520-3AE52FB9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0BBC62-F77B-48F7-BD1A-863B11EE1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DFE85F-C7A1-49EC-995D-4C8B08CF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534913-5B9B-40AF-B835-75BAD768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C7143F-00F8-44E9-94FC-F10EA189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5ED453-032D-435D-A578-757E7FA9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3883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056B4-FF57-4E8C-9339-C21B2E5D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30902F-5FBD-4B4A-99F7-A7A1966D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1792F7-7EE4-4BE5-A5A3-B175D9FF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135EEB-6413-4F2D-9F82-3772BA09F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E446EE-617E-4C2A-880E-5DBC2CCA9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EEE840-63B6-4706-8AA7-4DF96FC8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06EAAC-2CEF-49B8-97D3-7DE3C78E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3BA595-F2D2-4C0A-8697-EB321D71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736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A51FD-EB62-4C60-8A7D-93724C6A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60B2C0-B01D-4CF1-A6FD-965388E4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D0DD58-9E7A-4E2E-99DE-5530F4D7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1D2FD8-8AE0-4437-AAEE-2AF2B02D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9615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785E9C-6719-4107-835E-9E922E38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CB28EF-7026-4991-A56B-0D61CB31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B47100-1132-4056-A4E9-A1A8720C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2097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D1B6B-80CF-4950-BCAA-FDDC7BA7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1C384-9073-4747-B881-6F488A98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76239C-5D06-4307-838F-B656B25D9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BB5925-886B-4B57-B4E3-CDF3B526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323529-D0A9-41C3-ADDC-8663AFEB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44267D-B2CF-4B5D-BFAA-D9324ADA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8707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B09B8C-A221-4EF1-A485-56CEEFB6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09806B-8841-4F08-8664-49E13E9F9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9859C6-C30E-47D0-99B5-8AAAAE2D5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1D6A80-8236-4670-81A0-ECE2CCD9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192437-1BAC-4811-AD37-F6BE5142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8DBBDE-A7C3-4D79-83CE-D9196B9B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6467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6CD15A-CB5E-4EB2-952A-E48D42FC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7356C3-5AF9-488B-B856-D063D440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8E4C10-B6F8-475A-A674-2C0CDAB7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D147-8956-446D-AEB2-31094300F674}" type="datetimeFigureOut">
              <a:rPr lang="it-CH" smtClean="0"/>
              <a:t>24.02.22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6FECF5-57CE-4285-9471-412188D59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2D451-A8B5-4C1E-A366-6F7EE17D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FAFC-700E-405E-961E-67300D66B7F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822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dgExEkzMr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s%3A%2F%2Fyoutu.be%2F802s6BWp6ko&amp;data=04%7C01%7C%7Ca8cc7f9dec8f4457d5ec08d9f6f166cd%7C84df9e7fe9f640afb435aaaaaaaaaaaa%7C1%7C0%7C637812338937466763%7CUnknown%7CTWFpbGZsb3d8eyJWIjoiMC4wLjAwMDAiLCJQIjoiV2luMzIiLCJBTiI6Ik1haWwiLCJXVCI6Mn0%3D%7C3000&amp;sdata=BkMCU55IdPKZAE30Lbm%2FbwKQYbKB%2FhCbbPF6b6U0ikk%3D&amp;reserve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3BAD9EE-854B-458D-9B52-B9B4F83C4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it-CH" sz="7200" dirty="0">
                <a:solidFill>
                  <a:schemeClr val="bg1"/>
                </a:solidFill>
              </a:rPr>
              <a:t>LE GANG AMERICANE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790702-55C6-F240-AC33-789305EF70A7}"/>
              </a:ext>
            </a:extLst>
          </p:cNvPr>
          <p:cNvSpPr txBox="1"/>
          <p:nvPr/>
        </p:nvSpPr>
        <p:spPr>
          <a:xfrm>
            <a:off x="3030344" y="3814691"/>
            <a:ext cx="635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&amp; Natnael – 4D 2022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82172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573ACA-4211-49D2-A40E-92478DFB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>
                    <a:alpha val="80000"/>
                  </a:schemeClr>
                </a:solidFill>
              </a:rPr>
              <a:t>Bandiera</a:t>
            </a:r>
            <a:r>
              <a:rPr lang="en-US" sz="6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bg1">
                    <a:alpha val="80000"/>
                  </a:schemeClr>
                </a:solidFill>
              </a:rPr>
              <a:t>dei</a:t>
            </a:r>
            <a:r>
              <a:rPr lang="en-US" sz="6000" dirty="0">
                <a:solidFill>
                  <a:schemeClr val="bg1">
                    <a:alpha val="80000"/>
                  </a:schemeClr>
                </a:solidFill>
              </a:rPr>
              <a:t> Latin Kings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17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6CDB62-EF19-481A-8A22-8DB48724F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32" y="1432360"/>
            <a:ext cx="4369112" cy="29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8DA46C8-9CE5-4B29-8376-A367F4B7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it-CH" sz="4000" dirty="0"/>
              <a:t>I Latin Kings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CACCC30-0B8F-4077-9D1D-515B54BCA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685603"/>
              </p:ext>
            </p:extLst>
          </p:nvPr>
        </p:nvGraphicFramePr>
        <p:xfrm>
          <a:off x="838200" y="2784325"/>
          <a:ext cx="10515600" cy="33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53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74291A-F474-40CE-A902-ADBB81A8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950"/>
            <a:ext cx="8740774" cy="847725"/>
          </a:xfrm>
        </p:spPr>
        <p:txBody>
          <a:bodyPr anchor="t">
            <a:normAutofit/>
          </a:bodyPr>
          <a:lstStyle/>
          <a:p>
            <a:r>
              <a:rPr lang="it-CH" sz="4000" dirty="0"/>
              <a:t>La storia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6C62B1C-E161-4DF0-99F0-DA09BB01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79656"/>
              </p:ext>
            </p:extLst>
          </p:nvPr>
        </p:nvGraphicFramePr>
        <p:xfrm>
          <a:off x="1013388" y="1732591"/>
          <a:ext cx="10515600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54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B148ED7-C2AB-4D2D-9D5B-22746C037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191187"/>
              </p:ext>
            </p:extLst>
          </p:nvPr>
        </p:nvGraphicFramePr>
        <p:xfrm>
          <a:off x="710215" y="577049"/>
          <a:ext cx="10643586" cy="502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1494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367EF1-5386-4F8E-AE0A-0415449A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it-CH" sz="4000" dirty="0"/>
              <a:t>La disciplina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5C547B6-EDAD-4F40-B63E-1D3215CE2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981783"/>
              </p:ext>
            </p:extLst>
          </p:nvPr>
        </p:nvGraphicFramePr>
        <p:xfrm>
          <a:off x="838200" y="2124225"/>
          <a:ext cx="10515600" cy="405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20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ECAD70-38B2-4AA0-A986-D538D57B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it-CH" sz="4000" dirty="0"/>
              <a:t>I </a:t>
            </a:r>
            <a:r>
              <a:rPr lang="it-CH" sz="4000" dirty="0" err="1"/>
              <a:t>Crips</a:t>
            </a:r>
            <a:endParaRPr lang="it-CH" sz="4000" dirty="0"/>
          </a:p>
        </p:txBody>
      </p:sp>
      <p:pic>
        <p:nvPicPr>
          <p:cNvPr id="5" name="Segnaposto contenuto 4" descr="Immagine che contiene testo, esterni, vecchio&#10;&#10;Descrizione generata automaticamente">
            <a:extLst>
              <a:ext uri="{FF2B5EF4-FFF2-40B4-BE49-F238E27FC236}">
                <a16:creationId xmlns:a16="http://schemas.microsoft.com/office/drawing/2014/main" id="{1EBB371D-CACF-4AA7-8782-23C627781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095501"/>
            <a:ext cx="4219575" cy="360045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852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44641E-5C5E-495A-A8EA-7F22F660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2026"/>
            <a:ext cx="8740774" cy="1028699"/>
          </a:xfrm>
        </p:spPr>
        <p:txBody>
          <a:bodyPr anchor="t">
            <a:normAutofit/>
          </a:bodyPr>
          <a:lstStyle/>
          <a:p>
            <a:r>
              <a:rPr lang="it-CH" sz="4000" dirty="0"/>
              <a:t>I </a:t>
            </a:r>
            <a:r>
              <a:rPr lang="it-CH" sz="4000" dirty="0" err="1"/>
              <a:t>Crips</a:t>
            </a:r>
            <a:endParaRPr lang="it-CH" sz="4000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301BD02E-2ADA-444B-B387-E928AA42B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6209"/>
              </p:ext>
            </p:extLst>
          </p:nvPr>
        </p:nvGraphicFramePr>
        <p:xfrm>
          <a:off x="838200" y="2181675"/>
          <a:ext cx="10515600" cy="39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3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6A1D138-210F-4840-ABB4-1138554A2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208573"/>
              </p:ext>
            </p:extLst>
          </p:nvPr>
        </p:nvGraphicFramePr>
        <p:xfrm>
          <a:off x="1013388" y="92363"/>
          <a:ext cx="10515600" cy="81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664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58155D-5EF4-463D-A125-AF3BFF8B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endParaRPr lang="it-CH" sz="400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703E26C-C15D-4B11-A6D2-22D8BAD4D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395810"/>
              </p:ext>
            </p:extLst>
          </p:nvPr>
        </p:nvGraphicFramePr>
        <p:xfrm>
          <a:off x="838200" y="666825"/>
          <a:ext cx="10515600" cy="551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01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01555F-D16B-452B-AA54-B648BEA2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it-CH" sz="3800" dirty="0">
                <a:solidFill>
                  <a:schemeClr val="bg1"/>
                </a:solidFill>
              </a:rPr>
              <a:t>I loro simboli e linguaggio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309FC3-37DF-4F47-95FF-D8FF02B2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463946"/>
            <a:ext cx="5666547" cy="59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69A8F-CEA0-47F5-A6F5-BFE46504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                        scaletta</a:t>
            </a:r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DD9FE197-2A84-4ABE-BAA9-0904F0B43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45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416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EB8E8C3-01F3-42F4-BDE3-AAF0DC72A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50324"/>
              </p:ext>
            </p:extLst>
          </p:nvPr>
        </p:nvGraphicFramePr>
        <p:xfrm>
          <a:off x="838200" y="843379"/>
          <a:ext cx="10515600" cy="533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20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225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3D175B-570C-49CD-B4ED-94DE09CD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endParaRPr lang="it-CH" sz="2400" dirty="0"/>
          </a:p>
          <a:p>
            <a:endParaRPr lang="it-CH" sz="2400" dirty="0"/>
          </a:p>
          <a:p>
            <a:r>
              <a:rPr lang="it-CH" sz="2400" b="0" i="0" dirty="0">
                <a:effectLst/>
                <a:latin typeface="Segoe UI" panose="020B0502040204020203" pitchFamily="34" charset="0"/>
                <a:hlinkClick r:id="rId2" tooltip="Protetto da Outlook: https://youtu.be/gdgExEkzMr8. Fai clic o tocca per aprire il collegamento."/>
              </a:rPr>
              <a:t>https://youtu.be/gdgExEkzMr8</a:t>
            </a:r>
            <a:endParaRPr lang="it-CH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2316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2BC44F-E05B-4A0B-AB11-2B31A491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I BLOODS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998A82-E228-4AE0-B24C-2BF06A40C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94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3B29AC-FE9C-400E-B89C-67F2554F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it-CH">
                <a:solidFill>
                  <a:srgbClr val="FFFFFF"/>
                </a:solidFill>
              </a:rPr>
              <a:t>I Bloods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5FB3C36-7FED-4D74-8E69-2E8EA2021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260228"/>
              </p:ext>
            </p:extLst>
          </p:nvPr>
        </p:nvGraphicFramePr>
        <p:xfrm>
          <a:off x="943276" y="2050181"/>
          <a:ext cx="10410524" cy="41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28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BC8741-F8FA-43EB-9E99-6B067562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Il </a:t>
            </a:r>
            <a:r>
              <a:rPr lang="en-US" sz="7200" dirty="0" err="1">
                <a:solidFill>
                  <a:schemeClr val="bg1"/>
                </a:solidFill>
              </a:rPr>
              <a:t>simbolo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dei</a:t>
            </a:r>
            <a:r>
              <a:rPr lang="en-US" sz="7200" dirty="0">
                <a:solidFill>
                  <a:schemeClr val="bg1"/>
                </a:solidFill>
              </a:rPr>
              <a:t> Bloods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7AE812B-962E-41E0-A244-571E8BD9E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3716" b="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18C95CF-4A93-49C2-9E52-F43D2C965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933228"/>
              </p:ext>
            </p:extLst>
          </p:nvPr>
        </p:nvGraphicFramePr>
        <p:xfrm>
          <a:off x="838200" y="895351"/>
          <a:ext cx="10165218" cy="521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43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9F530D-1435-44F9-8F09-CE46122D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it-CH" sz="4000">
                <a:solidFill>
                  <a:srgbClr val="FFFFFF"/>
                </a:solidFill>
              </a:rPr>
              <a:t>Le loro attività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5955356-590C-4388-9652-B36FDCCC2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23067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90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37E0AB-5402-45B4-BF1F-78AA3E41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it-CH">
                <a:solidFill>
                  <a:srgbClr val="FFFFFF"/>
                </a:solidFill>
              </a:rPr>
              <a:t>I loro rivali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0247D91-F3D4-4567-B5D1-85461B51B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32772"/>
              </p:ext>
            </p:extLst>
          </p:nvPr>
        </p:nvGraphicFramePr>
        <p:xfrm>
          <a:off x="943276" y="2050181"/>
          <a:ext cx="10410524" cy="41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309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B2BC66F-A539-4C9B-B139-2B235E0CD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652280"/>
              </p:ext>
            </p:extLst>
          </p:nvPr>
        </p:nvGraphicFramePr>
        <p:xfrm>
          <a:off x="838200" y="639192"/>
          <a:ext cx="10515600" cy="553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64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2CFC0B-6648-4ED1-93DD-8DDED746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472184"/>
            <a:ext cx="6153912" cy="4581144"/>
          </a:xfrm>
        </p:spPr>
        <p:txBody>
          <a:bodyPr>
            <a:normAutofit/>
          </a:bodyPr>
          <a:lstStyle/>
          <a:p>
            <a:endParaRPr lang="it-CH" sz="2400" b="0" i="0" dirty="0">
              <a:effectLst/>
              <a:latin typeface="Segoe UI" panose="020B0502040204020203" pitchFamily="34" charset="0"/>
              <a:hlinkClick r:id="rId2" tooltip="Protetto da Outlook: https://youtu.be/802s6BWp6ko. Fai clic o tocca per aprire il collegamento."/>
            </a:endParaRPr>
          </a:p>
          <a:p>
            <a:endParaRPr lang="it-CH" sz="2400" dirty="0">
              <a:latin typeface="Segoe UI" panose="020B0502040204020203" pitchFamily="34" charset="0"/>
              <a:hlinkClick r:id="rId2" tooltip="Protetto da Outlook: https://youtu.be/802s6BWp6ko. Fai clic o tocca per aprire il collegamento."/>
            </a:endParaRPr>
          </a:p>
          <a:p>
            <a:endParaRPr lang="it-CH" sz="2400" b="0" i="0" dirty="0">
              <a:effectLst/>
              <a:latin typeface="Segoe UI" panose="020B0502040204020203" pitchFamily="34" charset="0"/>
              <a:hlinkClick r:id="rId2" tooltip="Protetto da Outlook: https://youtu.be/802s6BWp6ko. Fai clic o tocca per aprire il collegamento."/>
            </a:endParaRPr>
          </a:p>
          <a:p>
            <a:r>
              <a:rPr lang="it-CH" sz="2400" b="0" i="0" dirty="0">
                <a:effectLst/>
                <a:latin typeface="Segoe UI" panose="020B0502040204020203" pitchFamily="34" charset="0"/>
                <a:hlinkClick r:id="rId2" tooltip="Protetto da Outlook: https://youtu.be/802s6BWp6ko. Fai clic o tocca per aprire il collegamento."/>
              </a:rPr>
              <a:t>https://youtu.be/802s6BWp6ko</a:t>
            </a:r>
            <a:endParaRPr lang="it-CH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250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94F8F44-4A1D-4A05-8969-32653B2B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it-CH" sz="4000"/>
              <a:t>                               Nascita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F8543E2-5E28-418F-9007-055A3173A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413721"/>
              </p:ext>
            </p:extLst>
          </p:nvPr>
        </p:nvGraphicFramePr>
        <p:xfrm>
          <a:off x="5772150" y="1143000"/>
          <a:ext cx="6038850" cy="5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121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6E36E9-1E40-46EE-9485-7E32BBB7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it-CH">
                <a:solidFill>
                  <a:srgbClr val="FFFFFF"/>
                </a:solidFill>
              </a:rPr>
              <a:t>I Trinitarios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A33E2BD-AFFC-4113-9ADF-F1D0841DF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56256"/>
              </p:ext>
            </p:extLst>
          </p:nvPr>
        </p:nvGraphicFramePr>
        <p:xfrm>
          <a:off x="1198181" y="2324101"/>
          <a:ext cx="9792471" cy="380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581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0C40F0A-EDB0-456A-8CFB-D0917023A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296367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46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824E8E-E94B-43FE-9975-501BC53E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it-CH">
                <a:solidFill>
                  <a:srgbClr val="FFFFFF"/>
                </a:solidFill>
              </a:rPr>
              <a:t>I rivali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917A1CA-7B9C-40D2-A0FE-F823C0223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41060"/>
              </p:ext>
            </p:extLst>
          </p:nvPr>
        </p:nvGraphicFramePr>
        <p:xfrm>
          <a:off x="1198181" y="2286001"/>
          <a:ext cx="9792471" cy="384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83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49937BB-B46D-4225-9895-3E815B088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454026"/>
              </p:ext>
            </p:extLst>
          </p:nvPr>
        </p:nvGraphicFramePr>
        <p:xfrm>
          <a:off x="838200" y="1946528"/>
          <a:ext cx="10515600" cy="423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81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4FBA653-EDBA-442B-B02F-F54A8C4CD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939210"/>
              </p:ext>
            </p:extLst>
          </p:nvPr>
        </p:nvGraphicFramePr>
        <p:xfrm>
          <a:off x="943276" y="2050181"/>
          <a:ext cx="10410524" cy="41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237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FA37D4B-4072-490B-876D-4897A90AD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587042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48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A92A03-9642-4055-881E-9A7C0B37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8"/>
            <a:ext cx="8959893" cy="888360"/>
          </a:xfrm>
        </p:spPr>
        <p:txBody>
          <a:bodyPr anchor="b">
            <a:normAutofit/>
          </a:bodyPr>
          <a:lstStyle/>
          <a:p>
            <a:pPr algn="ctr"/>
            <a:endParaRPr lang="it-CH" sz="320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E2973A-E197-488A-80DF-43E84237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it-CH" sz="2000" dirty="0">
                <a:solidFill>
                  <a:schemeClr val="bg1"/>
                </a:solidFill>
              </a:rPr>
              <a:t>https://youtu.be/nAJk21_hiHk</a:t>
            </a:r>
          </a:p>
        </p:txBody>
      </p:sp>
    </p:spTree>
    <p:extLst>
      <p:ext uri="{BB962C8B-B14F-4D97-AF65-F5344CB8AC3E}">
        <p14:creationId xmlns:p14="http://schemas.microsoft.com/office/powerpoint/2010/main" val="2593841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RO ASSOLUTO | Makte">
            <a:extLst>
              <a:ext uri="{FF2B5EF4-FFF2-40B4-BE49-F238E27FC236}">
                <a16:creationId xmlns:a16="http://schemas.microsoft.com/office/drawing/2014/main" id="{62990EF2-22E3-4A43-B216-EED5F117B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763D3A74-DF6E-4A60-804B-2DFAEB07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95962"/>
            <a:ext cx="10515600" cy="1325563"/>
          </a:xfrm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Attività</a:t>
            </a:r>
          </a:p>
        </p:txBody>
      </p:sp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30357897-1300-4A63-9B47-7EF5D0F7D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4" y="1431289"/>
            <a:ext cx="1498600" cy="19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face (@bluefacebleedem) / Twitter">
            <a:extLst>
              <a:ext uri="{FF2B5EF4-FFF2-40B4-BE49-F238E27FC236}">
                <a16:creationId xmlns:a16="http://schemas.microsoft.com/office/drawing/2014/main" id="{439E0B09-E94D-4563-9D99-3B585C6B9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78" y="1431290"/>
            <a:ext cx="1997710" cy="19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ream Quando Rondo Type Beat- &amp;quot;Rags to Riches&amp;quot; by Slay Jay | Listen online  for free on SoundCloud">
            <a:extLst>
              <a:ext uri="{FF2B5EF4-FFF2-40B4-BE49-F238E27FC236}">
                <a16:creationId xmlns:a16="http://schemas.microsoft.com/office/drawing/2014/main" id="{35B515EA-8CB1-4A0B-8685-1765411B8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82" y="1431289"/>
            <a:ext cx="1997710" cy="20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undefined">
            <a:extLst>
              <a:ext uri="{FF2B5EF4-FFF2-40B4-BE49-F238E27FC236}">
                <a16:creationId xmlns:a16="http://schemas.microsoft.com/office/drawing/2014/main" id="{C4F95F2C-0070-45FB-92B5-02BC55270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19" y="1456213"/>
            <a:ext cx="1513205" cy="20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l Wayne - Fan Lexikon">
            <a:extLst>
              <a:ext uri="{FF2B5EF4-FFF2-40B4-BE49-F238E27FC236}">
                <a16:creationId xmlns:a16="http://schemas.microsoft.com/office/drawing/2014/main" id="{CD2415A5-6E81-4A00-831F-35BD15BE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54" y="3846155"/>
            <a:ext cx="2096769" cy="22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rippie Redd - YouTube">
            <a:extLst>
              <a:ext uri="{FF2B5EF4-FFF2-40B4-BE49-F238E27FC236}">
                <a16:creationId xmlns:a16="http://schemas.microsoft.com/office/drawing/2014/main" id="{5E4B07EC-E7BC-4D87-900B-9BA6D5DD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77" y="3846155"/>
            <a:ext cx="2423878" cy="22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il Loaded - Wikipedia">
            <a:extLst>
              <a:ext uri="{FF2B5EF4-FFF2-40B4-BE49-F238E27FC236}">
                <a16:creationId xmlns:a16="http://schemas.microsoft.com/office/drawing/2014/main" id="{929DCE02-EE95-414E-8E22-1C1BFC77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17" y="3846155"/>
            <a:ext cx="2515366" cy="22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Nipsey Hussle The Marathon Clothing Brand - Nipsey Hussle Shooting Death in  Los Angeles">
            <a:extLst>
              <a:ext uri="{FF2B5EF4-FFF2-40B4-BE49-F238E27FC236}">
                <a16:creationId xmlns:a16="http://schemas.microsoft.com/office/drawing/2014/main" id="{3A155838-5E20-4A5A-B36B-97429079C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08" y="3846156"/>
            <a:ext cx="2021161" cy="22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noop Dogg/Diskografie – Wikipedia">
            <a:extLst>
              <a:ext uri="{FF2B5EF4-FFF2-40B4-BE49-F238E27FC236}">
                <a16:creationId xmlns:a16="http://schemas.microsoft.com/office/drawing/2014/main" id="{4134E59F-05CA-45AE-878B-7554FAF94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86" y="1258675"/>
            <a:ext cx="1697739" cy="21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21 Savage | Discographie | Discogs">
            <a:extLst>
              <a:ext uri="{FF2B5EF4-FFF2-40B4-BE49-F238E27FC236}">
                <a16:creationId xmlns:a16="http://schemas.microsoft.com/office/drawing/2014/main" id="{2070EA22-D117-4EA6-BC8A-6376079D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9" y="3846155"/>
            <a:ext cx="2218909" cy="22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Pop Smoke: Zweites Album | Titel und Releasedate – kulturnews.de">
            <a:extLst>
              <a:ext uri="{FF2B5EF4-FFF2-40B4-BE49-F238E27FC236}">
                <a16:creationId xmlns:a16="http://schemas.microsoft.com/office/drawing/2014/main" id="{28C043EC-394C-4A45-83D5-F185075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211" y="890812"/>
            <a:ext cx="1697739" cy="25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04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67BA438-D503-44F0-941F-6678D5DA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28825"/>
            <a:ext cx="7021513" cy="26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Grazie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&amp; Natnael</a:t>
            </a:r>
          </a:p>
        </p:txBody>
      </p:sp>
    </p:spTree>
    <p:extLst>
      <p:ext uri="{BB962C8B-B14F-4D97-AF65-F5344CB8AC3E}">
        <p14:creationId xmlns:p14="http://schemas.microsoft.com/office/powerpoint/2010/main" val="321236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6DB6CF-87DF-4A68-9F71-314DA6AD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it-CH" sz="4000" dirty="0"/>
              <a:t>Gang (significato)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6A5DE2A-FD40-4035-8EC8-95A7C7527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729665"/>
              </p:ext>
            </p:extLst>
          </p:nvPr>
        </p:nvGraphicFramePr>
        <p:xfrm>
          <a:off x="838200" y="2267549"/>
          <a:ext cx="10515600" cy="368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4954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D292DB-835A-46B8-A174-87C00D28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3"/>
            <a:ext cx="8740774" cy="673188"/>
          </a:xfrm>
        </p:spPr>
        <p:txBody>
          <a:bodyPr anchor="t">
            <a:normAutofit/>
          </a:bodyPr>
          <a:lstStyle/>
          <a:p>
            <a:endParaRPr lang="it-CH" sz="40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58C29B9-7843-42D2-8B37-FE2A88120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848377"/>
              </p:ext>
            </p:extLst>
          </p:nvPr>
        </p:nvGraphicFramePr>
        <p:xfrm>
          <a:off x="838199" y="657300"/>
          <a:ext cx="10620375" cy="55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03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891DDF-BE8D-4A11-9EF1-58838CC5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it-CH" sz="4000" dirty="0"/>
              <a:t>Diffusione nel mondo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DA61276-6BCE-443E-9EAE-4ACAF4701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4842"/>
              </p:ext>
            </p:extLst>
          </p:nvPr>
        </p:nvGraphicFramePr>
        <p:xfrm>
          <a:off x="838200" y="2438549"/>
          <a:ext cx="10515600" cy="373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9982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936A32-CF1F-413F-AC2C-AE7ED1D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3"/>
            <a:ext cx="8740774" cy="282662"/>
          </a:xfrm>
        </p:spPr>
        <p:txBody>
          <a:bodyPr anchor="t">
            <a:normAutofit fontScale="90000"/>
          </a:bodyPr>
          <a:lstStyle/>
          <a:p>
            <a:endParaRPr lang="it-CH" sz="40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7088515-75A9-4976-B80E-29B35BB90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119165"/>
              </p:ext>
            </p:extLst>
          </p:nvPr>
        </p:nvGraphicFramePr>
        <p:xfrm>
          <a:off x="838200" y="1057351"/>
          <a:ext cx="10515600" cy="46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8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6EB9ABF-B59A-4B43-8AEB-5DC3A6980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481989"/>
              </p:ext>
            </p:extLst>
          </p:nvPr>
        </p:nvGraphicFramePr>
        <p:xfrm>
          <a:off x="763480" y="443883"/>
          <a:ext cx="10590320" cy="529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94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055F12-6556-464B-94AB-4CFA6D42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7762876" cy="282663"/>
          </a:xfrm>
        </p:spPr>
        <p:txBody>
          <a:bodyPr anchor="t">
            <a:normAutofit fontScale="90000"/>
          </a:bodyPr>
          <a:lstStyle/>
          <a:p>
            <a:endParaRPr lang="it-CH" sz="40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2356E63-361D-474A-8E4B-9CEA21B3B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047630"/>
              </p:ext>
            </p:extLst>
          </p:nvPr>
        </p:nvGraphicFramePr>
        <p:xfrm>
          <a:off x="749423" y="344918"/>
          <a:ext cx="10515600" cy="532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7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11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764</Words>
  <Application>Microsoft Macintosh PowerPoint</Application>
  <PresentationFormat>Widescreen</PresentationFormat>
  <Paragraphs>115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Segoe UI</vt:lpstr>
      <vt:lpstr>Tema di Office</vt:lpstr>
      <vt:lpstr>LE GANG AMERICANE</vt:lpstr>
      <vt:lpstr>                        scaletta</vt:lpstr>
      <vt:lpstr>                               Nascita</vt:lpstr>
      <vt:lpstr>Gang (significato)</vt:lpstr>
      <vt:lpstr>Presentazione standard di PowerPoint</vt:lpstr>
      <vt:lpstr>Diffusione nel mondo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Latin Kings</vt:lpstr>
      <vt:lpstr>La storia</vt:lpstr>
      <vt:lpstr>Presentazione standard di PowerPoint</vt:lpstr>
      <vt:lpstr>La disciplina</vt:lpstr>
      <vt:lpstr>I Crips</vt:lpstr>
      <vt:lpstr>I Crips</vt:lpstr>
      <vt:lpstr>Presentazione standard di PowerPoint</vt:lpstr>
      <vt:lpstr>Presentazione standard di PowerPoint</vt:lpstr>
      <vt:lpstr>I loro simboli e linguaggio</vt:lpstr>
      <vt:lpstr>Presentazione standard di PowerPoint</vt:lpstr>
      <vt:lpstr>Presentazione standard di PowerPoint</vt:lpstr>
      <vt:lpstr>I BLOODS</vt:lpstr>
      <vt:lpstr>I Bloods</vt:lpstr>
      <vt:lpstr>Il simbolo dei Bloods</vt:lpstr>
      <vt:lpstr>Presentazione standard di PowerPoint</vt:lpstr>
      <vt:lpstr>Le loro attività</vt:lpstr>
      <vt:lpstr>I loro rivali</vt:lpstr>
      <vt:lpstr>Presentazione standard di PowerPoint</vt:lpstr>
      <vt:lpstr>Presentazione standard di PowerPoint</vt:lpstr>
      <vt:lpstr>I Trinitarios</vt:lpstr>
      <vt:lpstr>Presentazione standard di PowerPoint</vt:lpstr>
      <vt:lpstr>I rivali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</vt:lpstr>
      <vt:lpstr>Grazie   Enea &amp; Natnael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 AMERICANE</dc:title>
  <dc:creator>Mike Prada</dc:creator>
  <cp:lastModifiedBy>Gian Franco Pordenone</cp:lastModifiedBy>
  <cp:revision>5</cp:revision>
  <dcterms:created xsi:type="dcterms:W3CDTF">2022-02-17T15:43:23Z</dcterms:created>
  <dcterms:modified xsi:type="dcterms:W3CDTF">2022-02-24T21:05:59Z</dcterms:modified>
</cp:coreProperties>
</file>