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9" r:id="rId4"/>
    <p:sldId id="270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71" r:id="rId13"/>
    <p:sldId id="272" r:id="rId14"/>
  </p:sldIdLst>
  <p:sldSz cx="12192000" cy="6858000"/>
  <p:notesSz cx="6858000" cy="9144000"/>
  <p:defaultTextStyle>
    <a:defPPr>
      <a:defRPr lang="ru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FAD5F70-DCA1-F543-AC62-EBECA601BB41}">
          <p14:sldIdLst>
            <p14:sldId id="256"/>
            <p14:sldId id="257"/>
            <p14:sldId id="269"/>
            <p14:sldId id="270"/>
            <p14:sldId id="260"/>
            <p14:sldId id="261"/>
            <p14:sldId id="262"/>
            <p14:sldId id="264"/>
            <p14:sldId id="265"/>
            <p14:sldId id="266"/>
            <p14:sldId id="267"/>
            <p14:sldId id="271"/>
            <p14:sldId id="272"/>
          </p14:sldIdLst>
        </p14:section>
        <p14:section name="Раздел без заголовка" id="{0C590560-8DBA-4147-ABDE-B1EB2061D8DF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05"/>
  </p:normalViewPr>
  <p:slideViewPr>
    <p:cSldViewPr snapToGrid="0">
      <p:cViewPr varScale="1">
        <p:scale>
          <a:sx n="90" d="100"/>
          <a:sy n="90" d="100"/>
        </p:scale>
        <p:origin x="232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8ADD26-BC45-4047-9970-E4BDEAA86C18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3E23927-976A-479C-B07C-FE5C16E27820}">
      <dgm:prSet custT="1"/>
      <dgm:spPr/>
      <dgm:t>
        <a:bodyPr/>
        <a:lstStyle/>
        <a:p>
          <a:r>
            <a:rPr lang="de-CH" sz="2000" dirty="0" err="1"/>
            <a:t>Storia</a:t>
          </a:r>
          <a:endParaRPr lang="en-US" sz="2000" dirty="0"/>
        </a:p>
      </dgm:t>
    </dgm:pt>
    <dgm:pt modelId="{BDDF03FF-9172-4B98-A51F-074E7548F086}" type="parTrans" cxnId="{E817A02D-476F-4422-B2AD-C5BD7FDDE75B}">
      <dgm:prSet/>
      <dgm:spPr/>
      <dgm:t>
        <a:bodyPr/>
        <a:lstStyle/>
        <a:p>
          <a:endParaRPr lang="en-US" sz="2400"/>
        </a:p>
      </dgm:t>
    </dgm:pt>
    <dgm:pt modelId="{1DE9D304-DCF8-4D99-BE7C-5D644B11743C}" type="sibTrans" cxnId="{E817A02D-476F-4422-B2AD-C5BD7FDDE75B}">
      <dgm:prSet/>
      <dgm:spPr/>
      <dgm:t>
        <a:bodyPr/>
        <a:lstStyle/>
        <a:p>
          <a:endParaRPr lang="en-US"/>
        </a:p>
      </dgm:t>
    </dgm:pt>
    <dgm:pt modelId="{A24B8B6E-9FAC-421A-9BEF-D6837AE7B093}">
      <dgm:prSet custT="1"/>
      <dgm:spPr/>
      <dgm:t>
        <a:bodyPr/>
        <a:lstStyle/>
        <a:p>
          <a:r>
            <a:rPr lang="de-CH" sz="2000" dirty="0"/>
            <a:t>Dove si </a:t>
          </a:r>
          <a:r>
            <a:rPr lang="de-CH" sz="2000" dirty="0" err="1"/>
            <a:t>trova</a:t>
          </a:r>
          <a:endParaRPr lang="en-US" sz="2000" dirty="0"/>
        </a:p>
      </dgm:t>
    </dgm:pt>
    <dgm:pt modelId="{79620A04-3B30-4F70-8108-A13BE6ABB824}" type="parTrans" cxnId="{528145AE-958F-4BE4-9D14-819C2205D1CE}">
      <dgm:prSet/>
      <dgm:spPr/>
      <dgm:t>
        <a:bodyPr/>
        <a:lstStyle/>
        <a:p>
          <a:endParaRPr lang="en-US" sz="2400"/>
        </a:p>
      </dgm:t>
    </dgm:pt>
    <dgm:pt modelId="{F0F7EA5A-D91C-48B0-A577-368C94171925}" type="sibTrans" cxnId="{528145AE-958F-4BE4-9D14-819C2205D1CE}">
      <dgm:prSet/>
      <dgm:spPr/>
      <dgm:t>
        <a:bodyPr/>
        <a:lstStyle/>
        <a:p>
          <a:endParaRPr lang="en-US"/>
        </a:p>
      </dgm:t>
    </dgm:pt>
    <dgm:pt modelId="{A8FDB63D-B2B6-42DF-8EFA-3810058CABE6}">
      <dgm:prSet custT="1"/>
      <dgm:spPr/>
      <dgm:t>
        <a:bodyPr/>
        <a:lstStyle/>
        <a:p>
          <a:r>
            <a:rPr lang="de-CH" sz="2000"/>
            <a:t>Come si vive</a:t>
          </a:r>
          <a:endParaRPr lang="en-US" sz="2000"/>
        </a:p>
      </dgm:t>
    </dgm:pt>
    <dgm:pt modelId="{44A8CD32-0BD5-454B-A0F3-FE729405F14C}" type="parTrans" cxnId="{AF1F4DCF-17A5-4F2A-BDD6-95B2710FC221}">
      <dgm:prSet/>
      <dgm:spPr/>
      <dgm:t>
        <a:bodyPr/>
        <a:lstStyle/>
        <a:p>
          <a:endParaRPr lang="en-US" sz="2400"/>
        </a:p>
      </dgm:t>
    </dgm:pt>
    <dgm:pt modelId="{69B39BD3-9B58-401A-B41B-932A71E2DC18}" type="sibTrans" cxnId="{AF1F4DCF-17A5-4F2A-BDD6-95B2710FC221}">
      <dgm:prSet/>
      <dgm:spPr/>
      <dgm:t>
        <a:bodyPr/>
        <a:lstStyle/>
        <a:p>
          <a:endParaRPr lang="en-US"/>
        </a:p>
      </dgm:t>
    </dgm:pt>
    <dgm:pt modelId="{6532DF73-D707-4395-9052-99AD37E6DCAD}">
      <dgm:prSet custT="1"/>
      <dgm:spPr/>
      <dgm:t>
        <a:bodyPr/>
        <a:lstStyle/>
        <a:p>
          <a:r>
            <a:rPr lang="de-CH" sz="2000" dirty="0" err="1"/>
            <a:t>Informazioni</a:t>
          </a:r>
          <a:r>
            <a:rPr lang="de-CH" sz="2000" dirty="0"/>
            <a:t> </a:t>
          </a:r>
          <a:r>
            <a:rPr lang="de-CH" sz="2000" dirty="0" err="1"/>
            <a:t>generali</a:t>
          </a:r>
          <a:endParaRPr lang="en-US" sz="2000" dirty="0"/>
        </a:p>
      </dgm:t>
    </dgm:pt>
    <dgm:pt modelId="{78E9310F-8391-4A9A-BE23-D93B0FE5ACA6}" type="parTrans" cxnId="{90E50A63-EC10-4935-8842-710071097038}">
      <dgm:prSet/>
      <dgm:spPr/>
      <dgm:t>
        <a:bodyPr/>
        <a:lstStyle/>
        <a:p>
          <a:endParaRPr lang="en-US" sz="2400"/>
        </a:p>
      </dgm:t>
    </dgm:pt>
    <dgm:pt modelId="{BA6DD141-B9A8-4065-809D-798085878630}" type="sibTrans" cxnId="{90E50A63-EC10-4935-8842-710071097038}">
      <dgm:prSet/>
      <dgm:spPr/>
      <dgm:t>
        <a:bodyPr/>
        <a:lstStyle/>
        <a:p>
          <a:endParaRPr lang="en-US"/>
        </a:p>
      </dgm:t>
    </dgm:pt>
    <dgm:pt modelId="{B8A3B799-51DD-434E-ABF4-C04B96E9B99E}">
      <dgm:prSet custT="1"/>
      <dgm:spPr/>
      <dgm:t>
        <a:bodyPr/>
        <a:lstStyle/>
        <a:p>
          <a:r>
            <a:rPr lang="en-US" sz="2000"/>
            <a:t>Posti da visitare</a:t>
          </a:r>
        </a:p>
      </dgm:t>
    </dgm:pt>
    <dgm:pt modelId="{9966FAEC-30BA-7140-8BE8-DDBD1D15513E}" type="parTrans" cxnId="{304EA3FF-BA82-234E-BF04-2859BF06271D}">
      <dgm:prSet/>
      <dgm:spPr/>
      <dgm:t>
        <a:bodyPr/>
        <a:lstStyle/>
        <a:p>
          <a:endParaRPr lang="ru-RU" sz="2400"/>
        </a:p>
      </dgm:t>
    </dgm:pt>
    <dgm:pt modelId="{561FDEDC-516A-514C-9F65-ADECA80FA5AE}" type="sibTrans" cxnId="{304EA3FF-BA82-234E-BF04-2859BF06271D}">
      <dgm:prSet/>
      <dgm:spPr/>
      <dgm:t>
        <a:bodyPr/>
        <a:lstStyle/>
        <a:p>
          <a:endParaRPr lang="ru-RU"/>
        </a:p>
      </dgm:t>
    </dgm:pt>
    <dgm:pt modelId="{6A6055CC-E33F-2B4C-B6D7-5FA96AB23982}">
      <dgm:prSet custT="1"/>
      <dgm:spPr/>
      <dgm:t>
        <a:bodyPr/>
        <a:lstStyle/>
        <a:p>
          <a:r>
            <a:rPr lang="en-US" sz="2000" dirty="0" err="1"/>
            <a:t>Cibi</a:t>
          </a:r>
          <a:r>
            <a:rPr lang="en-US" sz="2000" dirty="0"/>
            <a:t> </a:t>
          </a:r>
          <a:r>
            <a:rPr lang="en-US" sz="2000" dirty="0" err="1"/>
            <a:t>tipici</a:t>
          </a:r>
          <a:endParaRPr lang="en-US" sz="2000" dirty="0"/>
        </a:p>
      </dgm:t>
    </dgm:pt>
    <dgm:pt modelId="{95E5217E-B41B-2E4D-8163-C3B30F61D669}" type="parTrans" cxnId="{C966225F-54A7-754C-8B86-0D8B723948B0}">
      <dgm:prSet/>
      <dgm:spPr/>
      <dgm:t>
        <a:bodyPr/>
        <a:lstStyle/>
        <a:p>
          <a:endParaRPr lang="ru-RU" sz="2400"/>
        </a:p>
      </dgm:t>
    </dgm:pt>
    <dgm:pt modelId="{0274C1E3-48A0-9440-8024-01368457DB87}" type="sibTrans" cxnId="{C966225F-54A7-754C-8B86-0D8B723948B0}">
      <dgm:prSet/>
      <dgm:spPr/>
      <dgm:t>
        <a:bodyPr/>
        <a:lstStyle/>
        <a:p>
          <a:endParaRPr lang="ru-RU"/>
        </a:p>
      </dgm:t>
    </dgm:pt>
    <dgm:pt modelId="{112D90C8-381F-0944-BB20-D40DEA469C74}">
      <dgm:prSet custT="1"/>
      <dgm:spPr/>
      <dgm:t>
        <a:bodyPr/>
        <a:lstStyle/>
        <a:p>
          <a:r>
            <a:rPr lang="en-US" sz="2000" dirty="0"/>
            <a:t>Riga</a:t>
          </a:r>
        </a:p>
      </dgm:t>
    </dgm:pt>
    <dgm:pt modelId="{374AC372-A4D9-8447-9B34-8E4C5555B0BC}" type="parTrans" cxnId="{21DBE6BD-81CB-AC4A-AFD4-D460D01DF459}">
      <dgm:prSet/>
      <dgm:spPr/>
      <dgm:t>
        <a:bodyPr/>
        <a:lstStyle/>
        <a:p>
          <a:endParaRPr lang="ru-RU" sz="2400"/>
        </a:p>
      </dgm:t>
    </dgm:pt>
    <dgm:pt modelId="{BA9E6D43-20D4-C246-B7CD-738571F82F5F}" type="sibTrans" cxnId="{21DBE6BD-81CB-AC4A-AFD4-D460D01DF459}">
      <dgm:prSet/>
      <dgm:spPr/>
      <dgm:t>
        <a:bodyPr/>
        <a:lstStyle/>
        <a:p>
          <a:endParaRPr lang="ru-RU"/>
        </a:p>
      </dgm:t>
    </dgm:pt>
    <dgm:pt modelId="{765EF256-A008-804C-875C-166F14AF429C}">
      <dgm:prSet custT="1"/>
      <dgm:spPr/>
      <dgm:t>
        <a:bodyPr/>
        <a:lstStyle/>
        <a:p>
          <a:r>
            <a:rPr lang="en-US" sz="2000" dirty="0" err="1"/>
            <a:t>Domande</a:t>
          </a:r>
          <a:endParaRPr lang="en-US" sz="2000" dirty="0"/>
        </a:p>
      </dgm:t>
    </dgm:pt>
    <dgm:pt modelId="{8B1E78CC-4436-5D47-826F-82AC06334286}" type="parTrans" cxnId="{350A6EE9-D982-9A45-AB7D-41DD91E97CDE}">
      <dgm:prSet/>
      <dgm:spPr/>
      <dgm:t>
        <a:bodyPr/>
        <a:lstStyle/>
        <a:p>
          <a:endParaRPr lang="ru-RU" sz="2400"/>
        </a:p>
      </dgm:t>
    </dgm:pt>
    <dgm:pt modelId="{961FAD7F-DF18-BF40-8722-4547E05FD34A}" type="sibTrans" cxnId="{350A6EE9-D982-9A45-AB7D-41DD91E97CDE}">
      <dgm:prSet/>
      <dgm:spPr/>
      <dgm:t>
        <a:bodyPr/>
        <a:lstStyle/>
        <a:p>
          <a:endParaRPr lang="ru-RU"/>
        </a:p>
      </dgm:t>
    </dgm:pt>
    <dgm:pt modelId="{ABEFD28C-1B59-5845-BEC0-0C61DD18670E}">
      <dgm:prSet custT="1"/>
      <dgm:spPr/>
      <dgm:t>
        <a:bodyPr/>
        <a:lstStyle/>
        <a:p>
          <a:r>
            <a:rPr lang="en-US" sz="2000" dirty="0" err="1"/>
            <a:t>Oggetto</a:t>
          </a:r>
          <a:r>
            <a:rPr lang="en-US" sz="2000" dirty="0"/>
            <a:t> e </a:t>
          </a:r>
          <a:r>
            <a:rPr lang="en-US" sz="2000" dirty="0" err="1"/>
            <a:t>libro</a:t>
          </a:r>
          <a:endParaRPr lang="en-US" sz="2000" dirty="0"/>
        </a:p>
      </dgm:t>
    </dgm:pt>
    <dgm:pt modelId="{61520499-9D41-0747-9404-DD6A2DEA2B75}" type="parTrans" cxnId="{4BA9769F-8338-164B-822C-87AECAF2BE85}">
      <dgm:prSet/>
      <dgm:spPr/>
      <dgm:t>
        <a:bodyPr/>
        <a:lstStyle/>
        <a:p>
          <a:endParaRPr lang="ru-RU" sz="2400"/>
        </a:p>
      </dgm:t>
    </dgm:pt>
    <dgm:pt modelId="{BA237174-5CE9-4347-8C7F-5921D2AB9880}" type="sibTrans" cxnId="{4BA9769F-8338-164B-822C-87AECAF2BE85}">
      <dgm:prSet/>
      <dgm:spPr/>
      <dgm:t>
        <a:bodyPr/>
        <a:lstStyle/>
        <a:p>
          <a:endParaRPr lang="ru-RU"/>
        </a:p>
      </dgm:t>
    </dgm:pt>
    <dgm:pt modelId="{A9CF306D-402E-F640-B53A-342D7E3BB829}">
      <dgm:prSet custT="1"/>
      <dgm:spPr/>
      <dgm:t>
        <a:bodyPr/>
        <a:lstStyle/>
        <a:p>
          <a:r>
            <a:rPr lang="en-US" sz="2000" dirty="0" err="1"/>
            <a:t>Attività</a:t>
          </a:r>
          <a:endParaRPr lang="en-US" sz="2000" dirty="0"/>
        </a:p>
      </dgm:t>
    </dgm:pt>
    <dgm:pt modelId="{BBDC4860-0B73-1F41-811C-9EEA2BA77188}" type="parTrans" cxnId="{18A3FE74-BA56-154E-BDDF-301ABAAEADFF}">
      <dgm:prSet/>
      <dgm:spPr/>
      <dgm:t>
        <a:bodyPr/>
        <a:lstStyle/>
        <a:p>
          <a:endParaRPr lang="ru-RU" sz="2400"/>
        </a:p>
      </dgm:t>
    </dgm:pt>
    <dgm:pt modelId="{C39CD9FD-B5B9-834D-812F-CE00ACEA856F}" type="sibTrans" cxnId="{18A3FE74-BA56-154E-BDDF-301ABAAEADFF}">
      <dgm:prSet/>
      <dgm:spPr/>
      <dgm:t>
        <a:bodyPr/>
        <a:lstStyle/>
        <a:p>
          <a:endParaRPr lang="ru-RU"/>
        </a:p>
      </dgm:t>
    </dgm:pt>
    <dgm:pt modelId="{302E55A2-290D-484E-BA3D-7E3CED2BE01E}">
      <dgm:prSet custT="1"/>
      <dgm:spPr/>
      <dgm:t>
        <a:bodyPr/>
        <a:lstStyle/>
        <a:p>
          <a:r>
            <a:rPr lang="en-US" sz="2000" dirty="0"/>
            <a:t>Video</a:t>
          </a:r>
        </a:p>
      </dgm:t>
    </dgm:pt>
    <dgm:pt modelId="{F1246341-37EE-6049-A2D5-1A02E1332D95}" type="parTrans" cxnId="{2B405BF8-55C5-9643-BA1B-7AEB14BF7BFD}">
      <dgm:prSet/>
      <dgm:spPr/>
      <dgm:t>
        <a:bodyPr/>
        <a:lstStyle/>
        <a:p>
          <a:endParaRPr lang="ru-RU"/>
        </a:p>
      </dgm:t>
    </dgm:pt>
    <dgm:pt modelId="{DAE5F825-BEC7-EF43-8F2B-ACB7C305FA89}" type="sibTrans" cxnId="{2B405BF8-55C5-9643-BA1B-7AEB14BF7BFD}">
      <dgm:prSet/>
      <dgm:spPr/>
      <dgm:t>
        <a:bodyPr/>
        <a:lstStyle/>
        <a:p>
          <a:endParaRPr lang="ru-RU"/>
        </a:p>
      </dgm:t>
    </dgm:pt>
    <dgm:pt modelId="{6E98778F-3EB3-A34F-A3CB-36ACA319D5AE}" type="pres">
      <dgm:prSet presAssocID="{B48ADD26-BC45-4047-9970-E4BDEAA86C18}" presName="vert0" presStyleCnt="0">
        <dgm:presLayoutVars>
          <dgm:dir/>
          <dgm:animOne val="branch"/>
          <dgm:animLvl val="lvl"/>
        </dgm:presLayoutVars>
      </dgm:prSet>
      <dgm:spPr/>
    </dgm:pt>
    <dgm:pt modelId="{78EE7886-B1E0-8F45-9BEF-890F43D1ABD5}" type="pres">
      <dgm:prSet presAssocID="{13E23927-976A-479C-B07C-FE5C16E27820}" presName="thickLine" presStyleLbl="alignNode1" presStyleIdx="0" presStyleCnt="11"/>
      <dgm:spPr/>
    </dgm:pt>
    <dgm:pt modelId="{42A1496B-AA36-4749-B1AF-D1102E52824E}" type="pres">
      <dgm:prSet presAssocID="{13E23927-976A-479C-B07C-FE5C16E27820}" presName="horz1" presStyleCnt="0"/>
      <dgm:spPr/>
    </dgm:pt>
    <dgm:pt modelId="{C1423BDD-9548-7C42-90A8-1312B7031D12}" type="pres">
      <dgm:prSet presAssocID="{13E23927-976A-479C-B07C-FE5C16E27820}" presName="tx1" presStyleLbl="revTx" presStyleIdx="0" presStyleCnt="11"/>
      <dgm:spPr/>
    </dgm:pt>
    <dgm:pt modelId="{08FB030E-7D48-9343-BA99-EC5CB5BE6D8B}" type="pres">
      <dgm:prSet presAssocID="{13E23927-976A-479C-B07C-FE5C16E27820}" presName="vert1" presStyleCnt="0"/>
      <dgm:spPr/>
    </dgm:pt>
    <dgm:pt modelId="{8769EF4E-5805-C148-A1D0-4ED903FD907F}" type="pres">
      <dgm:prSet presAssocID="{A24B8B6E-9FAC-421A-9BEF-D6837AE7B093}" presName="thickLine" presStyleLbl="alignNode1" presStyleIdx="1" presStyleCnt="11"/>
      <dgm:spPr/>
    </dgm:pt>
    <dgm:pt modelId="{ECEC5C80-8327-114F-B6C9-DFE7EE1CA984}" type="pres">
      <dgm:prSet presAssocID="{A24B8B6E-9FAC-421A-9BEF-D6837AE7B093}" presName="horz1" presStyleCnt="0"/>
      <dgm:spPr/>
    </dgm:pt>
    <dgm:pt modelId="{3CF6A21D-EF0D-C847-9951-733611ED7265}" type="pres">
      <dgm:prSet presAssocID="{A24B8B6E-9FAC-421A-9BEF-D6837AE7B093}" presName="tx1" presStyleLbl="revTx" presStyleIdx="1" presStyleCnt="11"/>
      <dgm:spPr/>
    </dgm:pt>
    <dgm:pt modelId="{FD15F007-40F8-3B4C-8084-18F709294E42}" type="pres">
      <dgm:prSet presAssocID="{A24B8B6E-9FAC-421A-9BEF-D6837AE7B093}" presName="vert1" presStyleCnt="0"/>
      <dgm:spPr/>
    </dgm:pt>
    <dgm:pt modelId="{F71B9AA9-5282-9942-BAD2-E54E99AA9F4E}" type="pres">
      <dgm:prSet presAssocID="{A8FDB63D-B2B6-42DF-8EFA-3810058CABE6}" presName="thickLine" presStyleLbl="alignNode1" presStyleIdx="2" presStyleCnt="11"/>
      <dgm:spPr/>
    </dgm:pt>
    <dgm:pt modelId="{59013EF9-8360-B143-9106-45942AB3E801}" type="pres">
      <dgm:prSet presAssocID="{A8FDB63D-B2B6-42DF-8EFA-3810058CABE6}" presName="horz1" presStyleCnt="0"/>
      <dgm:spPr/>
    </dgm:pt>
    <dgm:pt modelId="{45381660-F8A3-AE4C-8FD2-ABE92CD08558}" type="pres">
      <dgm:prSet presAssocID="{A8FDB63D-B2B6-42DF-8EFA-3810058CABE6}" presName="tx1" presStyleLbl="revTx" presStyleIdx="2" presStyleCnt="11"/>
      <dgm:spPr/>
    </dgm:pt>
    <dgm:pt modelId="{F777539C-541D-D94A-B30C-B2C8B5EB58DB}" type="pres">
      <dgm:prSet presAssocID="{A8FDB63D-B2B6-42DF-8EFA-3810058CABE6}" presName="vert1" presStyleCnt="0"/>
      <dgm:spPr/>
    </dgm:pt>
    <dgm:pt modelId="{B0B8DE4E-70E5-B142-8C80-94C0A41FB8AF}" type="pres">
      <dgm:prSet presAssocID="{6532DF73-D707-4395-9052-99AD37E6DCAD}" presName="thickLine" presStyleLbl="alignNode1" presStyleIdx="3" presStyleCnt="11"/>
      <dgm:spPr/>
    </dgm:pt>
    <dgm:pt modelId="{1F3309A8-DE1A-504F-9BA3-7F8F287F4C10}" type="pres">
      <dgm:prSet presAssocID="{6532DF73-D707-4395-9052-99AD37E6DCAD}" presName="horz1" presStyleCnt="0"/>
      <dgm:spPr/>
    </dgm:pt>
    <dgm:pt modelId="{F91FAA05-E3C9-B643-A78B-F6146DD1D69D}" type="pres">
      <dgm:prSet presAssocID="{6532DF73-D707-4395-9052-99AD37E6DCAD}" presName="tx1" presStyleLbl="revTx" presStyleIdx="3" presStyleCnt="11"/>
      <dgm:spPr/>
    </dgm:pt>
    <dgm:pt modelId="{1D76022B-8AB3-A848-B0AF-3D997903C8D1}" type="pres">
      <dgm:prSet presAssocID="{6532DF73-D707-4395-9052-99AD37E6DCAD}" presName="vert1" presStyleCnt="0"/>
      <dgm:spPr/>
    </dgm:pt>
    <dgm:pt modelId="{6B73062F-AABE-E640-AAB7-EAE95105A777}" type="pres">
      <dgm:prSet presAssocID="{B8A3B799-51DD-434E-ABF4-C04B96E9B99E}" presName="thickLine" presStyleLbl="alignNode1" presStyleIdx="4" presStyleCnt="11"/>
      <dgm:spPr/>
    </dgm:pt>
    <dgm:pt modelId="{6D84AD9D-EFC2-2145-8CF6-F6F7BD2538BA}" type="pres">
      <dgm:prSet presAssocID="{B8A3B799-51DD-434E-ABF4-C04B96E9B99E}" presName="horz1" presStyleCnt="0"/>
      <dgm:spPr/>
    </dgm:pt>
    <dgm:pt modelId="{E7C2A23B-3A34-3C4D-827D-F545393C63E7}" type="pres">
      <dgm:prSet presAssocID="{B8A3B799-51DD-434E-ABF4-C04B96E9B99E}" presName="tx1" presStyleLbl="revTx" presStyleIdx="4" presStyleCnt="11"/>
      <dgm:spPr/>
    </dgm:pt>
    <dgm:pt modelId="{52A6619D-7E07-2E44-AB47-A1E34C47FE37}" type="pres">
      <dgm:prSet presAssocID="{B8A3B799-51DD-434E-ABF4-C04B96E9B99E}" presName="vert1" presStyleCnt="0"/>
      <dgm:spPr/>
    </dgm:pt>
    <dgm:pt modelId="{AB2814F1-9870-FA4C-8BEE-9BFB444138EF}" type="pres">
      <dgm:prSet presAssocID="{6A6055CC-E33F-2B4C-B6D7-5FA96AB23982}" presName="thickLine" presStyleLbl="alignNode1" presStyleIdx="5" presStyleCnt="11"/>
      <dgm:spPr/>
    </dgm:pt>
    <dgm:pt modelId="{9F69C627-2AE1-9947-AC7E-F7A9999C4940}" type="pres">
      <dgm:prSet presAssocID="{6A6055CC-E33F-2B4C-B6D7-5FA96AB23982}" presName="horz1" presStyleCnt="0"/>
      <dgm:spPr/>
    </dgm:pt>
    <dgm:pt modelId="{5066F262-703D-C943-9C56-1BB3097692B9}" type="pres">
      <dgm:prSet presAssocID="{6A6055CC-E33F-2B4C-B6D7-5FA96AB23982}" presName="tx1" presStyleLbl="revTx" presStyleIdx="5" presStyleCnt="11"/>
      <dgm:spPr/>
    </dgm:pt>
    <dgm:pt modelId="{10885808-AA90-274A-BD5F-C22B77AE9F8B}" type="pres">
      <dgm:prSet presAssocID="{6A6055CC-E33F-2B4C-B6D7-5FA96AB23982}" presName="vert1" presStyleCnt="0"/>
      <dgm:spPr/>
    </dgm:pt>
    <dgm:pt modelId="{C66EC2A4-473C-FE42-BD93-69F7C86643CE}" type="pres">
      <dgm:prSet presAssocID="{112D90C8-381F-0944-BB20-D40DEA469C74}" presName="thickLine" presStyleLbl="alignNode1" presStyleIdx="6" presStyleCnt="11"/>
      <dgm:spPr/>
    </dgm:pt>
    <dgm:pt modelId="{CB35D920-C975-C74A-A218-14D115E5DE28}" type="pres">
      <dgm:prSet presAssocID="{112D90C8-381F-0944-BB20-D40DEA469C74}" presName="horz1" presStyleCnt="0"/>
      <dgm:spPr/>
    </dgm:pt>
    <dgm:pt modelId="{5FC87E16-1C72-734C-BD01-AD480C32DB1F}" type="pres">
      <dgm:prSet presAssocID="{112D90C8-381F-0944-BB20-D40DEA469C74}" presName="tx1" presStyleLbl="revTx" presStyleIdx="6" presStyleCnt="11"/>
      <dgm:spPr/>
    </dgm:pt>
    <dgm:pt modelId="{4F3C3BA3-1077-F74E-9E9E-A5E5277E0CDD}" type="pres">
      <dgm:prSet presAssocID="{112D90C8-381F-0944-BB20-D40DEA469C74}" presName="vert1" presStyleCnt="0"/>
      <dgm:spPr/>
    </dgm:pt>
    <dgm:pt modelId="{27EE87CC-627D-D241-9268-4053A8C592C9}" type="pres">
      <dgm:prSet presAssocID="{765EF256-A008-804C-875C-166F14AF429C}" presName="thickLine" presStyleLbl="alignNode1" presStyleIdx="7" presStyleCnt="11"/>
      <dgm:spPr/>
    </dgm:pt>
    <dgm:pt modelId="{988DDC9C-8F3B-044C-A7DB-FEC144249290}" type="pres">
      <dgm:prSet presAssocID="{765EF256-A008-804C-875C-166F14AF429C}" presName="horz1" presStyleCnt="0"/>
      <dgm:spPr/>
    </dgm:pt>
    <dgm:pt modelId="{4B5F5B3E-893D-8648-B86D-535D1BD4AE94}" type="pres">
      <dgm:prSet presAssocID="{765EF256-A008-804C-875C-166F14AF429C}" presName="tx1" presStyleLbl="revTx" presStyleIdx="7" presStyleCnt="11"/>
      <dgm:spPr/>
    </dgm:pt>
    <dgm:pt modelId="{39AE79B6-0293-BA4E-9C88-77AD6408FEF0}" type="pres">
      <dgm:prSet presAssocID="{765EF256-A008-804C-875C-166F14AF429C}" presName="vert1" presStyleCnt="0"/>
      <dgm:spPr/>
    </dgm:pt>
    <dgm:pt modelId="{1E2AC599-7AF5-C74E-B8B0-DC316B90C9A2}" type="pres">
      <dgm:prSet presAssocID="{302E55A2-290D-484E-BA3D-7E3CED2BE01E}" presName="thickLine" presStyleLbl="alignNode1" presStyleIdx="8" presStyleCnt="11"/>
      <dgm:spPr/>
    </dgm:pt>
    <dgm:pt modelId="{C938E718-66C1-154F-B5F3-1A3C30A3F19C}" type="pres">
      <dgm:prSet presAssocID="{302E55A2-290D-484E-BA3D-7E3CED2BE01E}" presName="horz1" presStyleCnt="0"/>
      <dgm:spPr/>
    </dgm:pt>
    <dgm:pt modelId="{38320A6C-1476-894B-B164-B34FA893E3CB}" type="pres">
      <dgm:prSet presAssocID="{302E55A2-290D-484E-BA3D-7E3CED2BE01E}" presName="tx1" presStyleLbl="revTx" presStyleIdx="8" presStyleCnt="11"/>
      <dgm:spPr/>
    </dgm:pt>
    <dgm:pt modelId="{76B8987B-6867-194D-AB69-456245DD4D69}" type="pres">
      <dgm:prSet presAssocID="{302E55A2-290D-484E-BA3D-7E3CED2BE01E}" presName="vert1" presStyleCnt="0"/>
      <dgm:spPr/>
    </dgm:pt>
    <dgm:pt modelId="{56A986C0-8AD0-AF4C-876F-970FEA9DA818}" type="pres">
      <dgm:prSet presAssocID="{ABEFD28C-1B59-5845-BEC0-0C61DD18670E}" presName="thickLine" presStyleLbl="alignNode1" presStyleIdx="9" presStyleCnt="11"/>
      <dgm:spPr/>
    </dgm:pt>
    <dgm:pt modelId="{51C42EBC-B7A9-C741-8073-BCAE0DD61896}" type="pres">
      <dgm:prSet presAssocID="{ABEFD28C-1B59-5845-BEC0-0C61DD18670E}" presName="horz1" presStyleCnt="0"/>
      <dgm:spPr/>
    </dgm:pt>
    <dgm:pt modelId="{B01CD810-0390-5A48-AFCD-8606531AE7CA}" type="pres">
      <dgm:prSet presAssocID="{ABEFD28C-1B59-5845-BEC0-0C61DD18670E}" presName="tx1" presStyleLbl="revTx" presStyleIdx="9" presStyleCnt="11"/>
      <dgm:spPr/>
    </dgm:pt>
    <dgm:pt modelId="{AB7B1A95-CE1E-A64F-BAAF-40430194F34C}" type="pres">
      <dgm:prSet presAssocID="{ABEFD28C-1B59-5845-BEC0-0C61DD18670E}" presName="vert1" presStyleCnt="0"/>
      <dgm:spPr/>
    </dgm:pt>
    <dgm:pt modelId="{4A8CE45F-AD16-D94A-8FD5-F96AF41E01C5}" type="pres">
      <dgm:prSet presAssocID="{A9CF306D-402E-F640-B53A-342D7E3BB829}" presName="thickLine" presStyleLbl="alignNode1" presStyleIdx="10" presStyleCnt="11"/>
      <dgm:spPr/>
    </dgm:pt>
    <dgm:pt modelId="{726FAD80-AC35-A14D-ACC0-0CAC5B094815}" type="pres">
      <dgm:prSet presAssocID="{A9CF306D-402E-F640-B53A-342D7E3BB829}" presName="horz1" presStyleCnt="0"/>
      <dgm:spPr/>
    </dgm:pt>
    <dgm:pt modelId="{36F4C87B-DA64-BC45-9795-3630FD8F0B92}" type="pres">
      <dgm:prSet presAssocID="{A9CF306D-402E-F640-B53A-342D7E3BB829}" presName="tx1" presStyleLbl="revTx" presStyleIdx="10" presStyleCnt="11"/>
      <dgm:spPr/>
    </dgm:pt>
    <dgm:pt modelId="{1EEB0BA1-1C25-044A-BBD6-57104E879EB5}" type="pres">
      <dgm:prSet presAssocID="{A9CF306D-402E-F640-B53A-342D7E3BB829}" presName="vert1" presStyleCnt="0"/>
      <dgm:spPr/>
    </dgm:pt>
  </dgm:ptLst>
  <dgm:cxnLst>
    <dgm:cxn modelId="{5B30A818-324D-3643-8577-BF0FD1EE59E1}" type="presOf" srcId="{B8A3B799-51DD-434E-ABF4-C04B96E9B99E}" destId="{E7C2A23B-3A34-3C4D-827D-F545393C63E7}" srcOrd="0" destOrd="0" presId="urn:microsoft.com/office/officeart/2008/layout/LinedList"/>
    <dgm:cxn modelId="{3B349720-BE82-0544-ACBB-392120C2A5BA}" type="presOf" srcId="{765EF256-A008-804C-875C-166F14AF429C}" destId="{4B5F5B3E-893D-8648-B86D-535D1BD4AE94}" srcOrd="0" destOrd="0" presId="urn:microsoft.com/office/officeart/2008/layout/LinedList"/>
    <dgm:cxn modelId="{E817A02D-476F-4422-B2AD-C5BD7FDDE75B}" srcId="{B48ADD26-BC45-4047-9970-E4BDEAA86C18}" destId="{13E23927-976A-479C-B07C-FE5C16E27820}" srcOrd="0" destOrd="0" parTransId="{BDDF03FF-9172-4B98-A51F-074E7548F086}" sibTransId="{1DE9D304-DCF8-4D99-BE7C-5D644B11743C}"/>
    <dgm:cxn modelId="{0A0EA332-995A-0F4A-8C2C-D553EF4CBC18}" type="presOf" srcId="{13E23927-976A-479C-B07C-FE5C16E27820}" destId="{C1423BDD-9548-7C42-90A8-1312B7031D12}" srcOrd="0" destOrd="0" presId="urn:microsoft.com/office/officeart/2008/layout/LinedList"/>
    <dgm:cxn modelId="{FA713944-519D-634C-A4BE-2E3E5ACD2CE0}" type="presOf" srcId="{302E55A2-290D-484E-BA3D-7E3CED2BE01E}" destId="{38320A6C-1476-894B-B164-B34FA893E3CB}" srcOrd="0" destOrd="0" presId="urn:microsoft.com/office/officeart/2008/layout/LinedList"/>
    <dgm:cxn modelId="{D9338557-D1B4-1B47-B154-FBD8B5775056}" type="presOf" srcId="{A9CF306D-402E-F640-B53A-342D7E3BB829}" destId="{36F4C87B-DA64-BC45-9795-3630FD8F0B92}" srcOrd="0" destOrd="0" presId="urn:microsoft.com/office/officeart/2008/layout/LinedList"/>
    <dgm:cxn modelId="{C966225F-54A7-754C-8B86-0D8B723948B0}" srcId="{B48ADD26-BC45-4047-9970-E4BDEAA86C18}" destId="{6A6055CC-E33F-2B4C-B6D7-5FA96AB23982}" srcOrd="5" destOrd="0" parTransId="{95E5217E-B41B-2E4D-8163-C3B30F61D669}" sibTransId="{0274C1E3-48A0-9440-8024-01368457DB87}"/>
    <dgm:cxn modelId="{90E50A63-EC10-4935-8842-710071097038}" srcId="{B48ADD26-BC45-4047-9970-E4BDEAA86C18}" destId="{6532DF73-D707-4395-9052-99AD37E6DCAD}" srcOrd="3" destOrd="0" parTransId="{78E9310F-8391-4A9A-BE23-D93B0FE5ACA6}" sibTransId="{BA6DD141-B9A8-4065-809D-798085878630}"/>
    <dgm:cxn modelId="{18A3FE74-BA56-154E-BDDF-301ABAAEADFF}" srcId="{B48ADD26-BC45-4047-9970-E4BDEAA86C18}" destId="{A9CF306D-402E-F640-B53A-342D7E3BB829}" srcOrd="10" destOrd="0" parTransId="{BBDC4860-0B73-1F41-811C-9EEA2BA77188}" sibTransId="{C39CD9FD-B5B9-834D-812F-CE00ACEA856F}"/>
    <dgm:cxn modelId="{3236AF83-5A46-C64C-A383-4C421962C76C}" type="presOf" srcId="{B48ADD26-BC45-4047-9970-E4BDEAA86C18}" destId="{6E98778F-3EB3-A34F-A3CB-36ACA319D5AE}" srcOrd="0" destOrd="0" presId="urn:microsoft.com/office/officeart/2008/layout/LinedList"/>
    <dgm:cxn modelId="{4BA9769F-8338-164B-822C-87AECAF2BE85}" srcId="{B48ADD26-BC45-4047-9970-E4BDEAA86C18}" destId="{ABEFD28C-1B59-5845-BEC0-0C61DD18670E}" srcOrd="9" destOrd="0" parTransId="{61520499-9D41-0747-9404-DD6A2DEA2B75}" sibTransId="{BA237174-5CE9-4347-8C7F-5921D2AB9880}"/>
    <dgm:cxn modelId="{35EB05A5-2DC2-6F4C-BA5F-D48DB7131466}" type="presOf" srcId="{A8FDB63D-B2B6-42DF-8EFA-3810058CABE6}" destId="{45381660-F8A3-AE4C-8FD2-ABE92CD08558}" srcOrd="0" destOrd="0" presId="urn:microsoft.com/office/officeart/2008/layout/LinedList"/>
    <dgm:cxn modelId="{528145AE-958F-4BE4-9D14-819C2205D1CE}" srcId="{B48ADD26-BC45-4047-9970-E4BDEAA86C18}" destId="{A24B8B6E-9FAC-421A-9BEF-D6837AE7B093}" srcOrd="1" destOrd="0" parTransId="{79620A04-3B30-4F70-8108-A13BE6ABB824}" sibTransId="{F0F7EA5A-D91C-48B0-A577-368C94171925}"/>
    <dgm:cxn modelId="{320F6AB9-7603-BF4C-A966-D73CDBC64DAF}" type="presOf" srcId="{112D90C8-381F-0944-BB20-D40DEA469C74}" destId="{5FC87E16-1C72-734C-BD01-AD480C32DB1F}" srcOrd="0" destOrd="0" presId="urn:microsoft.com/office/officeart/2008/layout/LinedList"/>
    <dgm:cxn modelId="{21DBE6BD-81CB-AC4A-AFD4-D460D01DF459}" srcId="{B48ADD26-BC45-4047-9970-E4BDEAA86C18}" destId="{112D90C8-381F-0944-BB20-D40DEA469C74}" srcOrd="6" destOrd="0" parTransId="{374AC372-A4D9-8447-9B34-8E4C5555B0BC}" sibTransId="{BA9E6D43-20D4-C246-B7CD-738571F82F5F}"/>
    <dgm:cxn modelId="{E95A29C1-8881-644D-8059-4306FA0353A9}" type="presOf" srcId="{A24B8B6E-9FAC-421A-9BEF-D6837AE7B093}" destId="{3CF6A21D-EF0D-C847-9951-733611ED7265}" srcOrd="0" destOrd="0" presId="urn:microsoft.com/office/officeart/2008/layout/LinedList"/>
    <dgm:cxn modelId="{AF1F4DCF-17A5-4F2A-BDD6-95B2710FC221}" srcId="{B48ADD26-BC45-4047-9970-E4BDEAA86C18}" destId="{A8FDB63D-B2B6-42DF-8EFA-3810058CABE6}" srcOrd="2" destOrd="0" parTransId="{44A8CD32-0BD5-454B-A0F3-FE729405F14C}" sibTransId="{69B39BD3-9B58-401A-B41B-932A71E2DC18}"/>
    <dgm:cxn modelId="{94667DDC-ADA1-584C-8E91-EF49385ED0E1}" type="presOf" srcId="{ABEFD28C-1B59-5845-BEC0-0C61DD18670E}" destId="{B01CD810-0390-5A48-AFCD-8606531AE7CA}" srcOrd="0" destOrd="0" presId="urn:microsoft.com/office/officeart/2008/layout/LinedList"/>
    <dgm:cxn modelId="{1891A0DC-D220-D143-B73C-372FBD2F3002}" type="presOf" srcId="{6A6055CC-E33F-2B4C-B6D7-5FA96AB23982}" destId="{5066F262-703D-C943-9C56-1BB3097692B9}" srcOrd="0" destOrd="0" presId="urn:microsoft.com/office/officeart/2008/layout/LinedList"/>
    <dgm:cxn modelId="{350A6EE9-D982-9A45-AB7D-41DD91E97CDE}" srcId="{B48ADD26-BC45-4047-9970-E4BDEAA86C18}" destId="{765EF256-A008-804C-875C-166F14AF429C}" srcOrd="7" destOrd="0" parTransId="{8B1E78CC-4436-5D47-826F-82AC06334286}" sibTransId="{961FAD7F-DF18-BF40-8722-4547E05FD34A}"/>
    <dgm:cxn modelId="{C35F36F2-D39C-1A47-B26C-B06D1922E2AA}" type="presOf" srcId="{6532DF73-D707-4395-9052-99AD37E6DCAD}" destId="{F91FAA05-E3C9-B643-A78B-F6146DD1D69D}" srcOrd="0" destOrd="0" presId="urn:microsoft.com/office/officeart/2008/layout/LinedList"/>
    <dgm:cxn modelId="{2B405BF8-55C5-9643-BA1B-7AEB14BF7BFD}" srcId="{B48ADD26-BC45-4047-9970-E4BDEAA86C18}" destId="{302E55A2-290D-484E-BA3D-7E3CED2BE01E}" srcOrd="8" destOrd="0" parTransId="{F1246341-37EE-6049-A2D5-1A02E1332D95}" sibTransId="{DAE5F825-BEC7-EF43-8F2B-ACB7C305FA89}"/>
    <dgm:cxn modelId="{304EA3FF-BA82-234E-BF04-2859BF06271D}" srcId="{B48ADD26-BC45-4047-9970-E4BDEAA86C18}" destId="{B8A3B799-51DD-434E-ABF4-C04B96E9B99E}" srcOrd="4" destOrd="0" parTransId="{9966FAEC-30BA-7140-8BE8-DDBD1D15513E}" sibTransId="{561FDEDC-516A-514C-9F65-ADECA80FA5AE}"/>
    <dgm:cxn modelId="{9C07D7E9-72FF-D542-8072-8A1B3050C327}" type="presParOf" srcId="{6E98778F-3EB3-A34F-A3CB-36ACA319D5AE}" destId="{78EE7886-B1E0-8F45-9BEF-890F43D1ABD5}" srcOrd="0" destOrd="0" presId="urn:microsoft.com/office/officeart/2008/layout/LinedList"/>
    <dgm:cxn modelId="{BCE0527F-D79C-8B46-B74C-49DEE037F310}" type="presParOf" srcId="{6E98778F-3EB3-A34F-A3CB-36ACA319D5AE}" destId="{42A1496B-AA36-4749-B1AF-D1102E52824E}" srcOrd="1" destOrd="0" presId="urn:microsoft.com/office/officeart/2008/layout/LinedList"/>
    <dgm:cxn modelId="{D7468241-2324-5346-8B2E-BEF73B57C11C}" type="presParOf" srcId="{42A1496B-AA36-4749-B1AF-D1102E52824E}" destId="{C1423BDD-9548-7C42-90A8-1312B7031D12}" srcOrd="0" destOrd="0" presId="urn:microsoft.com/office/officeart/2008/layout/LinedList"/>
    <dgm:cxn modelId="{6AA2D71E-15BE-614F-8BDF-259C025D1497}" type="presParOf" srcId="{42A1496B-AA36-4749-B1AF-D1102E52824E}" destId="{08FB030E-7D48-9343-BA99-EC5CB5BE6D8B}" srcOrd="1" destOrd="0" presId="urn:microsoft.com/office/officeart/2008/layout/LinedList"/>
    <dgm:cxn modelId="{FEDCC9B6-B9EC-7B47-9E05-333B2CEC320B}" type="presParOf" srcId="{6E98778F-3EB3-A34F-A3CB-36ACA319D5AE}" destId="{8769EF4E-5805-C148-A1D0-4ED903FD907F}" srcOrd="2" destOrd="0" presId="urn:microsoft.com/office/officeart/2008/layout/LinedList"/>
    <dgm:cxn modelId="{6C5B5AC6-B82C-514D-A028-3D126F7EDEC7}" type="presParOf" srcId="{6E98778F-3EB3-A34F-A3CB-36ACA319D5AE}" destId="{ECEC5C80-8327-114F-B6C9-DFE7EE1CA984}" srcOrd="3" destOrd="0" presId="urn:microsoft.com/office/officeart/2008/layout/LinedList"/>
    <dgm:cxn modelId="{30EABE60-2555-AA40-8557-0B22C364C5DD}" type="presParOf" srcId="{ECEC5C80-8327-114F-B6C9-DFE7EE1CA984}" destId="{3CF6A21D-EF0D-C847-9951-733611ED7265}" srcOrd="0" destOrd="0" presId="urn:microsoft.com/office/officeart/2008/layout/LinedList"/>
    <dgm:cxn modelId="{AE41418B-F4DE-AC45-B31A-4AA0E0B6B3E3}" type="presParOf" srcId="{ECEC5C80-8327-114F-B6C9-DFE7EE1CA984}" destId="{FD15F007-40F8-3B4C-8084-18F709294E42}" srcOrd="1" destOrd="0" presId="urn:microsoft.com/office/officeart/2008/layout/LinedList"/>
    <dgm:cxn modelId="{85CD9D71-A02B-CA47-80B4-993319C9BBE9}" type="presParOf" srcId="{6E98778F-3EB3-A34F-A3CB-36ACA319D5AE}" destId="{F71B9AA9-5282-9942-BAD2-E54E99AA9F4E}" srcOrd="4" destOrd="0" presId="urn:microsoft.com/office/officeart/2008/layout/LinedList"/>
    <dgm:cxn modelId="{0E8CCB4B-5780-7D45-8595-EDCEC09A9AF4}" type="presParOf" srcId="{6E98778F-3EB3-A34F-A3CB-36ACA319D5AE}" destId="{59013EF9-8360-B143-9106-45942AB3E801}" srcOrd="5" destOrd="0" presId="urn:microsoft.com/office/officeart/2008/layout/LinedList"/>
    <dgm:cxn modelId="{AA955795-70EB-AE4F-8160-7425984E3EFB}" type="presParOf" srcId="{59013EF9-8360-B143-9106-45942AB3E801}" destId="{45381660-F8A3-AE4C-8FD2-ABE92CD08558}" srcOrd="0" destOrd="0" presId="urn:microsoft.com/office/officeart/2008/layout/LinedList"/>
    <dgm:cxn modelId="{59840145-6FF6-2F46-A3A8-76650CC95C6F}" type="presParOf" srcId="{59013EF9-8360-B143-9106-45942AB3E801}" destId="{F777539C-541D-D94A-B30C-B2C8B5EB58DB}" srcOrd="1" destOrd="0" presId="urn:microsoft.com/office/officeart/2008/layout/LinedList"/>
    <dgm:cxn modelId="{E36163C8-BAF1-CD47-BFFA-5188C91A8112}" type="presParOf" srcId="{6E98778F-3EB3-A34F-A3CB-36ACA319D5AE}" destId="{B0B8DE4E-70E5-B142-8C80-94C0A41FB8AF}" srcOrd="6" destOrd="0" presId="urn:microsoft.com/office/officeart/2008/layout/LinedList"/>
    <dgm:cxn modelId="{228F717A-53E0-8F4E-95FA-659E68FB529F}" type="presParOf" srcId="{6E98778F-3EB3-A34F-A3CB-36ACA319D5AE}" destId="{1F3309A8-DE1A-504F-9BA3-7F8F287F4C10}" srcOrd="7" destOrd="0" presId="urn:microsoft.com/office/officeart/2008/layout/LinedList"/>
    <dgm:cxn modelId="{D330A03C-D65D-7548-982F-AA3AC40F806A}" type="presParOf" srcId="{1F3309A8-DE1A-504F-9BA3-7F8F287F4C10}" destId="{F91FAA05-E3C9-B643-A78B-F6146DD1D69D}" srcOrd="0" destOrd="0" presId="urn:microsoft.com/office/officeart/2008/layout/LinedList"/>
    <dgm:cxn modelId="{A50CF2ED-1C0D-D14E-847E-40BCCD7428D7}" type="presParOf" srcId="{1F3309A8-DE1A-504F-9BA3-7F8F287F4C10}" destId="{1D76022B-8AB3-A848-B0AF-3D997903C8D1}" srcOrd="1" destOrd="0" presId="urn:microsoft.com/office/officeart/2008/layout/LinedList"/>
    <dgm:cxn modelId="{FB3DC1D7-1A94-704E-87E6-3230B8206477}" type="presParOf" srcId="{6E98778F-3EB3-A34F-A3CB-36ACA319D5AE}" destId="{6B73062F-AABE-E640-AAB7-EAE95105A777}" srcOrd="8" destOrd="0" presId="urn:microsoft.com/office/officeart/2008/layout/LinedList"/>
    <dgm:cxn modelId="{7E5CF27C-546C-394D-8321-8C7AD3378B46}" type="presParOf" srcId="{6E98778F-3EB3-A34F-A3CB-36ACA319D5AE}" destId="{6D84AD9D-EFC2-2145-8CF6-F6F7BD2538BA}" srcOrd="9" destOrd="0" presId="urn:microsoft.com/office/officeart/2008/layout/LinedList"/>
    <dgm:cxn modelId="{4BE0A80D-25E8-E24A-AA32-AF8DF3DD0F92}" type="presParOf" srcId="{6D84AD9D-EFC2-2145-8CF6-F6F7BD2538BA}" destId="{E7C2A23B-3A34-3C4D-827D-F545393C63E7}" srcOrd="0" destOrd="0" presId="urn:microsoft.com/office/officeart/2008/layout/LinedList"/>
    <dgm:cxn modelId="{EEE7B933-16EC-334A-A0BF-73AF7534EEB2}" type="presParOf" srcId="{6D84AD9D-EFC2-2145-8CF6-F6F7BD2538BA}" destId="{52A6619D-7E07-2E44-AB47-A1E34C47FE37}" srcOrd="1" destOrd="0" presId="urn:microsoft.com/office/officeart/2008/layout/LinedList"/>
    <dgm:cxn modelId="{91ED57C2-E000-6947-A7B6-73309712FF95}" type="presParOf" srcId="{6E98778F-3EB3-A34F-A3CB-36ACA319D5AE}" destId="{AB2814F1-9870-FA4C-8BEE-9BFB444138EF}" srcOrd="10" destOrd="0" presId="urn:microsoft.com/office/officeart/2008/layout/LinedList"/>
    <dgm:cxn modelId="{2113F69F-F952-D342-AB2E-948715D36305}" type="presParOf" srcId="{6E98778F-3EB3-A34F-A3CB-36ACA319D5AE}" destId="{9F69C627-2AE1-9947-AC7E-F7A9999C4940}" srcOrd="11" destOrd="0" presId="urn:microsoft.com/office/officeart/2008/layout/LinedList"/>
    <dgm:cxn modelId="{C252F89B-6527-EE44-9AF7-85D32FE4D3F9}" type="presParOf" srcId="{9F69C627-2AE1-9947-AC7E-F7A9999C4940}" destId="{5066F262-703D-C943-9C56-1BB3097692B9}" srcOrd="0" destOrd="0" presId="urn:microsoft.com/office/officeart/2008/layout/LinedList"/>
    <dgm:cxn modelId="{4A083B14-C732-E040-9BAF-B593F0F5567F}" type="presParOf" srcId="{9F69C627-2AE1-9947-AC7E-F7A9999C4940}" destId="{10885808-AA90-274A-BD5F-C22B77AE9F8B}" srcOrd="1" destOrd="0" presId="urn:microsoft.com/office/officeart/2008/layout/LinedList"/>
    <dgm:cxn modelId="{44FAF026-D6C3-8546-97B5-E81299DE5E6C}" type="presParOf" srcId="{6E98778F-3EB3-A34F-A3CB-36ACA319D5AE}" destId="{C66EC2A4-473C-FE42-BD93-69F7C86643CE}" srcOrd="12" destOrd="0" presId="urn:microsoft.com/office/officeart/2008/layout/LinedList"/>
    <dgm:cxn modelId="{8C64C444-6E1C-0441-82F6-0E3C843E54B4}" type="presParOf" srcId="{6E98778F-3EB3-A34F-A3CB-36ACA319D5AE}" destId="{CB35D920-C975-C74A-A218-14D115E5DE28}" srcOrd="13" destOrd="0" presId="urn:microsoft.com/office/officeart/2008/layout/LinedList"/>
    <dgm:cxn modelId="{9E8319DF-D46C-3B40-A81D-5198CDCC03D5}" type="presParOf" srcId="{CB35D920-C975-C74A-A218-14D115E5DE28}" destId="{5FC87E16-1C72-734C-BD01-AD480C32DB1F}" srcOrd="0" destOrd="0" presId="urn:microsoft.com/office/officeart/2008/layout/LinedList"/>
    <dgm:cxn modelId="{1E9B0028-5489-7248-9061-359E039F1D12}" type="presParOf" srcId="{CB35D920-C975-C74A-A218-14D115E5DE28}" destId="{4F3C3BA3-1077-F74E-9E9E-A5E5277E0CDD}" srcOrd="1" destOrd="0" presId="urn:microsoft.com/office/officeart/2008/layout/LinedList"/>
    <dgm:cxn modelId="{DE97ADF8-A21D-2442-81A3-2563FF662641}" type="presParOf" srcId="{6E98778F-3EB3-A34F-A3CB-36ACA319D5AE}" destId="{27EE87CC-627D-D241-9268-4053A8C592C9}" srcOrd="14" destOrd="0" presId="urn:microsoft.com/office/officeart/2008/layout/LinedList"/>
    <dgm:cxn modelId="{1C5FCA47-EC68-F142-BC8C-A1C7A6C556A7}" type="presParOf" srcId="{6E98778F-3EB3-A34F-A3CB-36ACA319D5AE}" destId="{988DDC9C-8F3B-044C-A7DB-FEC144249290}" srcOrd="15" destOrd="0" presId="urn:microsoft.com/office/officeart/2008/layout/LinedList"/>
    <dgm:cxn modelId="{6D774F2C-DEC2-3343-A372-65FFE8335F08}" type="presParOf" srcId="{988DDC9C-8F3B-044C-A7DB-FEC144249290}" destId="{4B5F5B3E-893D-8648-B86D-535D1BD4AE94}" srcOrd="0" destOrd="0" presId="urn:microsoft.com/office/officeart/2008/layout/LinedList"/>
    <dgm:cxn modelId="{8E7FBF0A-B681-424D-9BCC-D197BF74987A}" type="presParOf" srcId="{988DDC9C-8F3B-044C-A7DB-FEC144249290}" destId="{39AE79B6-0293-BA4E-9C88-77AD6408FEF0}" srcOrd="1" destOrd="0" presId="urn:microsoft.com/office/officeart/2008/layout/LinedList"/>
    <dgm:cxn modelId="{62CD6D8A-9268-C642-BD7E-F8B970959F95}" type="presParOf" srcId="{6E98778F-3EB3-A34F-A3CB-36ACA319D5AE}" destId="{1E2AC599-7AF5-C74E-B8B0-DC316B90C9A2}" srcOrd="16" destOrd="0" presId="urn:microsoft.com/office/officeart/2008/layout/LinedList"/>
    <dgm:cxn modelId="{E5A9FACF-9CD6-FD40-B379-94D4669D2B26}" type="presParOf" srcId="{6E98778F-3EB3-A34F-A3CB-36ACA319D5AE}" destId="{C938E718-66C1-154F-B5F3-1A3C30A3F19C}" srcOrd="17" destOrd="0" presId="urn:microsoft.com/office/officeart/2008/layout/LinedList"/>
    <dgm:cxn modelId="{D08023B4-E194-524E-A34E-BD83966EDBC2}" type="presParOf" srcId="{C938E718-66C1-154F-B5F3-1A3C30A3F19C}" destId="{38320A6C-1476-894B-B164-B34FA893E3CB}" srcOrd="0" destOrd="0" presId="urn:microsoft.com/office/officeart/2008/layout/LinedList"/>
    <dgm:cxn modelId="{F563BF0D-C917-8741-B675-6F69FB32D9DC}" type="presParOf" srcId="{C938E718-66C1-154F-B5F3-1A3C30A3F19C}" destId="{76B8987B-6867-194D-AB69-456245DD4D69}" srcOrd="1" destOrd="0" presId="urn:microsoft.com/office/officeart/2008/layout/LinedList"/>
    <dgm:cxn modelId="{3A8C67C4-5D5F-5F4A-B8D0-E8EEF4600621}" type="presParOf" srcId="{6E98778F-3EB3-A34F-A3CB-36ACA319D5AE}" destId="{56A986C0-8AD0-AF4C-876F-970FEA9DA818}" srcOrd="18" destOrd="0" presId="urn:microsoft.com/office/officeart/2008/layout/LinedList"/>
    <dgm:cxn modelId="{5F50A6B1-E8D2-214A-ACCD-ADBCBF833652}" type="presParOf" srcId="{6E98778F-3EB3-A34F-A3CB-36ACA319D5AE}" destId="{51C42EBC-B7A9-C741-8073-BCAE0DD61896}" srcOrd="19" destOrd="0" presId="urn:microsoft.com/office/officeart/2008/layout/LinedList"/>
    <dgm:cxn modelId="{CEC8B226-0CC5-7740-BC1B-40F7C35DF0D8}" type="presParOf" srcId="{51C42EBC-B7A9-C741-8073-BCAE0DD61896}" destId="{B01CD810-0390-5A48-AFCD-8606531AE7CA}" srcOrd="0" destOrd="0" presId="urn:microsoft.com/office/officeart/2008/layout/LinedList"/>
    <dgm:cxn modelId="{36B51019-8B17-D340-BCE6-B3F9CDBF1AC3}" type="presParOf" srcId="{51C42EBC-B7A9-C741-8073-BCAE0DD61896}" destId="{AB7B1A95-CE1E-A64F-BAAF-40430194F34C}" srcOrd="1" destOrd="0" presId="urn:microsoft.com/office/officeart/2008/layout/LinedList"/>
    <dgm:cxn modelId="{AC39933B-928C-2147-8964-9D8C275AAB19}" type="presParOf" srcId="{6E98778F-3EB3-A34F-A3CB-36ACA319D5AE}" destId="{4A8CE45F-AD16-D94A-8FD5-F96AF41E01C5}" srcOrd="20" destOrd="0" presId="urn:microsoft.com/office/officeart/2008/layout/LinedList"/>
    <dgm:cxn modelId="{638F8D18-E4D2-1D42-A89A-B447FC520156}" type="presParOf" srcId="{6E98778F-3EB3-A34F-A3CB-36ACA319D5AE}" destId="{726FAD80-AC35-A14D-ACC0-0CAC5B094815}" srcOrd="21" destOrd="0" presId="urn:microsoft.com/office/officeart/2008/layout/LinedList"/>
    <dgm:cxn modelId="{12ABD188-BBB3-5F48-96F9-666DBCCE44AC}" type="presParOf" srcId="{726FAD80-AC35-A14D-ACC0-0CAC5B094815}" destId="{36F4C87B-DA64-BC45-9795-3630FD8F0B92}" srcOrd="0" destOrd="0" presId="urn:microsoft.com/office/officeart/2008/layout/LinedList"/>
    <dgm:cxn modelId="{D5830C05-BFE0-6B4F-8338-98742A1EBE66}" type="presParOf" srcId="{726FAD80-AC35-A14D-ACC0-0CAC5B094815}" destId="{1EEB0BA1-1C25-044A-BBD6-57104E879EB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E7886-B1E0-8F45-9BEF-890F43D1ABD5}">
      <dsp:nvSpPr>
        <dsp:cNvPr id="0" name=""/>
        <dsp:cNvSpPr/>
      </dsp:nvSpPr>
      <dsp:spPr>
        <a:xfrm>
          <a:off x="0" y="1597"/>
          <a:ext cx="589122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423BDD-9548-7C42-90A8-1312B7031D12}">
      <dsp:nvSpPr>
        <dsp:cNvPr id="0" name=""/>
        <dsp:cNvSpPr/>
      </dsp:nvSpPr>
      <dsp:spPr>
        <a:xfrm>
          <a:off x="0" y="1597"/>
          <a:ext cx="5891221" cy="29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kern="1200" dirty="0" err="1"/>
            <a:t>Storia</a:t>
          </a:r>
          <a:endParaRPr lang="en-US" sz="2000" kern="1200" dirty="0"/>
        </a:p>
      </dsp:txBody>
      <dsp:txXfrm>
        <a:off x="0" y="1597"/>
        <a:ext cx="5891221" cy="297200"/>
      </dsp:txXfrm>
    </dsp:sp>
    <dsp:sp modelId="{8769EF4E-5805-C148-A1D0-4ED903FD907F}">
      <dsp:nvSpPr>
        <dsp:cNvPr id="0" name=""/>
        <dsp:cNvSpPr/>
      </dsp:nvSpPr>
      <dsp:spPr>
        <a:xfrm>
          <a:off x="0" y="298798"/>
          <a:ext cx="589122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F6A21D-EF0D-C847-9951-733611ED7265}">
      <dsp:nvSpPr>
        <dsp:cNvPr id="0" name=""/>
        <dsp:cNvSpPr/>
      </dsp:nvSpPr>
      <dsp:spPr>
        <a:xfrm>
          <a:off x="0" y="298798"/>
          <a:ext cx="5891221" cy="29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kern="1200" dirty="0"/>
            <a:t>Dove si </a:t>
          </a:r>
          <a:r>
            <a:rPr lang="de-CH" sz="2000" kern="1200" dirty="0" err="1"/>
            <a:t>trova</a:t>
          </a:r>
          <a:endParaRPr lang="en-US" sz="2000" kern="1200" dirty="0"/>
        </a:p>
      </dsp:txBody>
      <dsp:txXfrm>
        <a:off x="0" y="298798"/>
        <a:ext cx="5891221" cy="297200"/>
      </dsp:txXfrm>
    </dsp:sp>
    <dsp:sp modelId="{F71B9AA9-5282-9942-BAD2-E54E99AA9F4E}">
      <dsp:nvSpPr>
        <dsp:cNvPr id="0" name=""/>
        <dsp:cNvSpPr/>
      </dsp:nvSpPr>
      <dsp:spPr>
        <a:xfrm>
          <a:off x="0" y="595998"/>
          <a:ext cx="589122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381660-F8A3-AE4C-8FD2-ABE92CD08558}">
      <dsp:nvSpPr>
        <dsp:cNvPr id="0" name=""/>
        <dsp:cNvSpPr/>
      </dsp:nvSpPr>
      <dsp:spPr>
        <a:xfrm>
          <a:off x="0" y="595998"/>
          <a:ext cx="5891221" cy="29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kern="1200"/>
            <a:t>Come si vive</a:t>
          </a:r>
          <a:endParaRPr lang="en-US" sz="2000" kern="1200"/>
        </a:p>
      </dsp:txBody>
      <dsp:txXfrm>
        <a:off x="0" y="595998"/>
        <a:ext cx="5891221" cy="297200"/>
      </dsp:txXfrm>
    </dsp:sp>
    <dsp:sp modelId="{B0B8DE4E-70E5-B142-8C80-94C0A41FB8AF}">
      <dsp:nvSpPr>
        <dsp:cNvPr id="0" name=""/>
        <dsp:cNvSpPr/>
      </dsp:nvSpPr>
      <dsp:spPr>
        <a:xfrm>
          <a:off x="0" y="893199"/>
          <a:ext cx="589122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1FAA05-E3C9-B643-A78B-F6146DD1D69D}">
      <dsp:nvSpPr>
        <dsp:cNvPr id="0" name=""/>
        <dsp:cNvSpPr/>
      </dsp:nvSpPr>
      <dsp:spPr>
        <a:xfrm>
          <a:off x="0" y="893199"/>
          <a:ext cx="5891221" cy="29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kern="1200" dirty="0" err="1"/>
            <a:t>Informazioni</a:t>
          </a:r>
          <a:r>
            <a:rPr lang="de-CH" sz="2000" kern="1200" dirty="0"/>
            <a:t> </a:t>
          </a:r>
          <a:r>
            <a:rPr lang="de-CH" sz="2000" kern="1200" dirty="0" err="1"/>
            <a:t>generali</a:t>
          </a:r>
          <a:endParaRPr lang="en-US" sz="2000" kern="1200" dirty="0"/>
        </a:p>
      </dsp:txBody>
      <dsp:txXfrm>
        <a:off x="0" y="893199"/>
        <a:ext cx="5891221" cy="297200"/>
      </dsp:txXfrm>
    </dsp:sp>
    <dsp:sp modelId="{6B73062F-AABE-E640-AAB7-EAE95105A777}">
      <dsp:nvSpPr>
        <dsp:cNvPr id="0" name=""/>
        <dsp:cNvSpPr/>
      </dsp:nvSpPr>
      <dsp:spPr>
        <a:xfrm>
          <a:off x="0" y="1190400"/>
          <a:ext cx="589122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7C2A23B-3A34-3C4D-827D-F545393C63E7}">
      <dsp:nvSpPr>
        <dsp:cNvPr id="0" name=""/>
        <dsp:cNvSpPr/>
      </dsp:nvSpPr>
      <dsp:spPr>
        <a:xfrm>
          <a:off x="0" y="1190400"/>
          <a:ext cx="5891221" cy="29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Posti da visitare</a:t>
          </a:r>
        </a:p>
      </dsp:txBody>
      <dsp:txXfrm>
        <a:off x="0" y="1190400"/>
        <a:ext cx="5891221" cy="297200"/>
      </dsp:txXfrm>
    </dsp:sp>
    <dsp:sp modelId="{AB2814F1-9870-FA4C-8BEE-9BFB444138EF}">
      <dsp:nvSpPr>
        <dsp:cNvPr id="0" name=""/>
        <dsp:cNvSpPr/>
      </dsp:nvSpPr>
      <dsp:spPr>
        <a:xfrm>
          <a:off x="0" y="1487600"/>
          <a:ext cx="589122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066F262-703D-C943-9C56-1BB3097692B9}">
      <dsp:nvSpPr>
        <dsp:cNvPr id="0" name=""/>
        <dsp:cNvSpPr/>
      </dsp:nvSpPr>
      <dsp:spPr>
        <a:xfrm>
          <a:off x="0" y="1487600"/>
          <a:ext cx="5891221" cy="29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Cibi</a:t>
          </a:r>
          <a:r>
            <a:rPr lang="en-US" sz="2000" kern="1200" dirty="0"/>
            <a:t> </a:t>
          </a:r>
          <a:r>
            <a:rPr lang="en-US" sz="2000" kern="1200" dirty="0" err="1"/>
            <a:t>tipici</a:t>
          </a:r>
          <a:endParaRPr lang="en-US" sz="2000" kern="1200" dirty="0"/>
        </a:p>
      </dsp:txBody>
      <dsp:txXfrm>
        <a:off x="0" y="1487600"/>
        <a:ext cx="5891221" cy="297200"/>
      </dsp:txXfrm>
    </dsp:sp>
    <dsp:sp modelId="{C66EC2A4-473C-FE42-BD93-69F7C86643CE}">
      <dsp:nvSpPr>
        <dsp:cNvPr id="0" name=""/>
        <dsp:cNvSpPr/>
      </dsp:nvSpPr>
      <dsp:spPr>
        <a:xfrm>
          <a:off x="0" y="1784801"/>
          <a:ext cx="589122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FC87E16-1C72-734C-BD01-AD480C32DB1F}">
      <dsp:nvSpPr>
        <dsp:cNvPr id="0" name=""/>
        <dsp:cNvSpPr/>
      </dsp:nvSpPr>
      <dsp:spPr>
        <a:xfrm>
          <a:off x="0" y="1784801"/>
          <a:ext cx="5891221" cy="29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Riga</a:t>
          </a:r>
        </a:p>
      </dsp:txBody>
      <dsp:txXfrm>
        <a:off x="0" y="1784801"/>
        <a:ext cx="5891221" cy="297200"/>
      </dsp:txXfrm>
    </dsp:sp>
    <dsp:sp modelId="{27EE87CC-627D-D241-9268-4053A8C592C9}">
      <dsp:nvSpPr>
        <dsp:cNvPr id="0" name=""/>
        <dsp:cNvSpPr/>
      </dsp:nvSpPr>
      <dsp:spPr>
        <a:xfrm>
          <a:off x="0" y="2082001"/>
          <a:ext cx="589122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B5F5B3E-893D-8648-B86D-535D1BD4AE94}">
      <dsp:nvSpPr>
        <dsp:cNvPr id="0" name=""/>
        <dsp:cNvSpPr/>
      </dsp:nvSpPr>
      <dsp:spPr>
        <a:xfrm>
          <a:off x="0" y="2082001"/>
          <a:ext cx="5891221" cy="29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Domande</a:t>
          </a:r>
          <a:endParaRPr lang="en-US" sz="2000" kern="1200" dirty="0"/>
        </a:p>
      </dsp:txBody>
      <dsp:txXfrm>
        <a:off x="0" y="2082001"/>
        <a:ext cx="5891221" cy="297200"/>
      </dsp:txXfrm>
    </dsp:sp>
    <dsp:sp modelId="{1E2AC599-7AF5-C74E-B8B0-DC316B90C9A2}">
      <dsp:nvSpPr>
        <dsp:cNvPr id="0" name=""/>
        <dsp:cNvSpPr/>
      </dsp:nvSpPr>
      <dsp:spPr>
        <a:xfrm>
          <a:off x="0" y="2379202"/>
          <a:ext cx="589122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8320A6C-1476-894B-B164-B34FA893E3CB}">
      <dsp:nvSpPr>
        <dsp:cNvPr id="0" name=""/>
        <dsp:cNvSpPr/>
      </dsp:nvSpPr>
      <dsp:spPr>
        <a:xfrm>
          <a:off x="0" y="2379202"/>
          <a:ext cx="5891221" cy="29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Video</a:t>
          </a:r>
        </a:p>
      </dsp:txBody>
      <dsp:txXfrm>
        <a:off x="0" y="2379202"/>
        <a:ext cx="5891221" cy="297200"/>
      </dsp:txXfrm>
    </dsp:sp>
    <dsp:sp modelId="{56A986C0-8AD0-AF4C-876F-970FEA9DA818}">
      <dsp:nvSpPr>
        <dsp:cNvPr id="0" name=""/>
        <dsp:cNvSpPr/>
      </dsp:nvSpPr>
      <dsp:spPr>
        <a:xfrm>
          <a:off x="0" y="2676403"/>
          <a:ext cx="589122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01CD810-0390-5A48-AFCD-8606531AE7CA}">
      <dsp:nvSpPr>
        <dsp:cNvPr id="0" name=""/>
        <dsp:cNvSpPr/>
      </dsp:nvSpPr>
      <dsp:spPr>
        <a:xfrm>
          <a:off x="0" y="2676403"/>
          <a:ext cx="5891221" cy="29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Oggetto</a:t>
          </a:r>
          <a:r>
            <a:rPr lang="en-US" sz="2000" kern="1200" dirty="0"/>
            <a:t> e </a:t>
          </a:r>
          <a:r>
            <a:rPr lang="en-US" sz="2000" kern="1200" dirty="0" err="1"/>
            <a:t>libro</a:t>
          </a:r>
          <a:endParaRPr lang="en-US" sz="2000" kern="1200" dirty="0"/>
        </a:p>
      </dsp:txBody>
      <dsp:txXfrm>
        <a:off x="0" y="2676403"/>
        <a:ext cx="5891221" cy="297200"/>
      </dsp:txXfrm>
    </dsp:sp>
    <dsp:sp modelId="{4A8CE45F-AD16-D94A-8FD5-F96AF41E01C5}">
      <dsp:nvSpPr>
        <dsp:cNvPr id="0" name=""/>
        <dsp:cNvSpPr/>
      </dsp:nvSpPr>
      <dsp:spPr>
        <a:xfrm>
          <a:off x="0" y="2973603"/>
          <a:ext cx="589122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6F4C87B-DA64-BC45-9795-3630FD8F0B92}">
      <dsp:nvSpPr>
        <dsp:cNvPr id="0" name=""/>
        <dsp:cNvSpPr/>
      </dsp:nvSpPr>
      <dsp:spPr>
        <a:xfrm>
          <a:off x="0" y="2973603"/>
          <a:ext cx="5891221" cy="29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Attività</a:t>
          </a:r>
          <a:endParaRPr lang="en-US" sz="2000" kern="1200" dirty="0"/>
        </a:p>
      </dsp:txBody>
      <dsp:txXfrm>
        <a:off x="0" y="2973603"/>
        <a:ext cx="5891221" cy="297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84DA-E3E0-4099-8BC4-1813584CD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5" y="800100"/>
            <a:ext cx="8447314" cy="3314694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BD63B-9405-4E42-9E2F-07573F9B1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415" y="4909459"/>
            <a:ext cx="8292874" cy="914395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8D03A-9A11-476C-B52A-593F3C01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0168-EB40-45AF-89A1-87DE0A55FFC6}" type="datetime1">
              <a:rPr lang="en-US" smtClean="0"/>
              <a:t>3/4/23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50CD1-7906-4885-9A4D-B764220DD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ECA96-1AD5-41FE-AB5C-68ABD652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09E39A-DA3F-4BDC-A89A-6545C1DD3721}"/>
              </a:ext>
            </a:extLst>
          </p:cNvPr>
          <p:cNvCxnSpPr>
            <a:cxnSpLocks/>
          </p:cNvCxnSpPr>
          <p:nvPr/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92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B4882-AC48-4F1E-837D-E154BEEDC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613106" cy="1282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FD34B7-C335-425E-BF89-DB1A0C235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14525"/>
            <a:ext cx="9613106" cy="3883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63754-C885-4DC6-962D-C861267B6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A68F-747D-436A-B5BB-2EBC3ED499E4}" type="datetime1">
              <a:rPr lang="en-US" smtClean="0"/>
              <a:t>3/4/23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C9693-03CD-4EBD-A3D7-BE310CD5F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BBD01-5E50-4FF1-A1D6-B24B7B75E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69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EA1D39-AB23-4CEE-BBAA-55B29415D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78644"/>
            <a:ext cx="1912144" cy="5272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20688-FA9B-4ABD-9E9E-C7EADE949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578643"/>
            <a:ext cx="7943848" cy="5272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B1A6B-AE19-4BD4-AE49-43E78CC0B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DC11-9E39-40A0-B3DC-E3F2AD04A616}" type="datetime1">
              <a:rPr lang="en-US" smtClean="0"/>
              <a:t>3/4/23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62144-27EE-4CE0-B167-F5DBA41B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A40B2-EFB0-47EA-878B-6405E1DC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9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2BEE8-2E4A-4A4A-833E-89D8D794E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6CFDA-CDBF-4B24-9EC3-827F540F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08595"/>
            <a:ext cx="9527275" cy="36439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5871D-4A14-4A17-A0ED-7DDA7752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3/4/23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BD654-899B-4DAF-93B9-1CBCAB5F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F7FCA-B968-443D-90A7-E0F3C6D6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F5CC56-CBE8-4152-AD5E-982DD286AA28}"/>
              </a:ext>
            </a:extLst>
          </p:cNvPr>
          <p:cNvCxnSpPr>
            <a:cxnSpLocks/>
          </p:cNvCxnSpPr>
          <p:nvPr/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80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95B8-786F-418B-9367-52B195268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3426"/>
            <a:ext cx="8840344" cy="34890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CF574-9044-4964-B6AE-A3983D595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18488"/>
            <a:ext cx="8840344" cy="900772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2A109-E9F9-428E-858A-38375BF1D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5506-6815-4E0E-B1DE-ECA35C2016DF}" type="datetime1">
              <a:rPr lang="en-US" smtClean="0"/>
              <a:t>3/4/23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9BA6F-665B-4D62-84D1-23E03428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1A2D7-4390-4B51-90D4-900EAAB1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5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166EE-5127-48B4-A6F6-F5F6B38D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87828"/>
            <a:ext cx="9578683" cy="99060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7B8A9-5914-49F9-8E0E-C8723C533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7407"/>
            <a:ext cx="4318906" cy="3725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7D0C2-CAEA-4E31-8FA6-D866315DF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9577" y="2057407"/>
            <a:ext cx="4405746" cy="37251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E5DE2-0BD6-45B3-BDB1-675BA058B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85F7-A724-48A4-9D33-CEBC5174E865}" type="datetime1">
              <a:rPr lang="en-US" smtClean="0"/>
              <a:t>3/4/23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622B7-97C1-4C72-BCA9-290DC716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7BEE3-B3AE-45B6-924A-08ABC951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10397D-8A25-4307-B58D-8DE617EFD26D}"/>
              </a:ext>
            </a:extLst>
          </p:cNvPr>
          <p:cNvCxnSpPr>
            <a:cxnSpLocks/>
          </p:cNvCxnSpPr>
          <p:nvPr/>
        </p:nvCxnSpPr>
        <p:spPr>
          <a:xfrm>
            <a:off x="375523" y="176040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747697-5C57-4DA6-8ED6-CAB14CDD220A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81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22296-2B01-4044-AD7B-497BAC8A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09600"/>
            <a:ext cx="10515600" cy="95149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08880-DE5D-4299-BAC3-D45377C49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89859"/>
            <a:ext cx="4381644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A655D-7A3A-4BA5-B82A-744276BE2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713126"/>
            <a:ext cx="4381644" cy="31213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037933-BDAC-4317-9B7E-E30CF0B42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0530" y="1989859"/>
            <a:ext cx="4487137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A5878F-AE56-4F8C-A84A-A8534180DE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0531" y="2713127"/>
            <a:ext cx="4487136" cy="3121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FF249A-9D93-4A8E-9284-5AB19AC0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6E7A-BDD3-46A3-BEE2-EB821F9236B4}" type="datetime1">
              <a:rPr lang="en-US" smtClean="0"/>
              <a:t>3/4/23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563883-9438-44C9-877E-EC771D1B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5ED3CC-D7BA-43BD-973A-B09921FE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B03ADF-AEED-49C1-9CF7-7749387E2A4F}"/>
              </a:ext>
            </a:extLst>
          </p:cNvPr>
          <p:cNvCxnSpPr>
            <a:cxnSpLocks/>
          </p:cNvCxnSpPr>
          <p:nvPr/>
        </p:nvCxnSpPr>
        <p:spPr>
          <a:xfrm>
            <a:off x="378503" y="17526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5345CA-2FC8-42B9-85F7-84F77724D011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414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8770-E2EE-4C9B-9F89-128DAC661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16" y="703687"/>
            <a:ext cx="9406190" cy="17225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1CE391-8E22-4716-8A8B-C39BA61A7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540C-9440-4E7A-B71A-BEFEE06869E3}" type="datetime1">
              <a:rPr lang="en-US" smtClean="0"/>
              <a:t>3/4/23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6C042F-179F-4DBC-80B7-34B89EA2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86EA4-4BE5-4D17-A1DC-196FEA97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64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649B6B-2C1C-452D-9F93-BD9A6F2B0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3/4/23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CA8ED-78AC-4474-8874-E4C42429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0B764-0B68-4801-ADE7-93105912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5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E717A-ED7D-43FE-881F-9407FF22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7476"/>
            <a:ext cx="3932237" cy="169371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FE954-332E-4D66-AFFD-A15389A76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97475"/>
            <a:ext cx="5140180" cy="52635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15CDA-9FC3-4F17-963C-DD9E226EC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1194"/>
            <a:ext cx="3932237" cy="3577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C30BE-8EE8-4A41-B20E-ACEFC980C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ABFB-60E7-4BA1-866A-7059F058065B}" type="datetime1">
              <a:rPr lang="en-US" smtClean="0"/>
              <a:t>3/4/23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B6719-F550-42EF-B377-8E41A46D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A6636-5EF9-499C-A3A0-3021812D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71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038CB-27F1-47CF-B05A-CC0688301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59822"/>
            <a:ext cx="3932237" cy="165215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9C67EA-3155-4708-9B86-D7B2B54FC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03687"/>
            <a:ext cx="5212917" cy="49690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434F1-C813-4E9B-98A4-B0B372CE2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6277"/>
            <a:ext cx="3932237" cy="32464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2A0B8-75E7-465D-84CB-BC9C3FB2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112F-55F4-4776-A323-7418930321C8}" type="datetime1">
              <a:rPr lang="en-US" smtClean="0"/>
              <a:t>3/4/23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879C9-B751-43BD-8B27-FA18290E1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998FB-27B9-46E5-90E3-09B108B0E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38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BA68A5-A7C7-4D91-AB95-6E0B6FFD87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F93EBF-655A-4373-ADBE-9606BFA9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485160" cy="1282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F2994-4D2E-43BB-9D9B-117ED94AB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1757"/>
            <a:ext cx="9485163" cy="3706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28926-9DF1-4A3E-8B81-2191D6F75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300" baseline="0">
                <a:solidFill>
                  <a:schemeClr val="accent1"/>
                </a:solidFill>
              </a:defRPr>
            </a:lvl1pPr>
          </a:lstStyle>
          <a:p>
            <a:fld id="{CFBEA57F-793F-4683-BD8A-741FD4B89154}" type="datetime1">
              <a:rPr lang="en-US" smtClean="0"/>
              <a:t>3/4/23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1BD4F-CE83-48A3-9683-19CF03C0A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 cap="all" spc="300" baseline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94939-09B3-4A6E-88F8-4D923A56D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81D2C36F-4504-47C0-B82F-A167342A2754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4051E3-92B2-42FC-BB3D-372E4A614439}"/>
              </a:ext>
            </a:extLst>
          </p:cNvPr>
          <p:cNvSpPr/>
          <p:nvPr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425084-C97A-4C25-AE47-DDECF2DD3ABC}"/>
              </a:ext>
            </a:extLst>
          </p:cNvPr>
          <p:cNvCxnSpPr>
            <a:cxnSpLocks/>
          </p:cNvCxnSpPr>
          <p:nvPr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A478A1-0B34-4F2B-88FA-CF47551E5DF9}"/>
              </a:ext>
            </a:extLst>
          </p:cNvPr>
          <p:cNvCxnSpPr>
            <a:cxnSpLocks/>
          </p:cNvCxnSpPr>
          <p:nvPr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84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4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qHs9Loalxk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43">
            <a:extLst>
              <a:ext uri="{FF2B5EF4-FFF2-40B4-BE49-F238E27FC236}">
                <a16:creationId xmlns:a16="http://schemas.microsoft.com/office/drawing/2014/main" id="{551580BD-7D80-4957-A58D-916E994AB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45">
            <a:extLst>
              <a:ext uri="{FF2B5EF4-FFF2-40B4-BE49-F238E27FC236}">
                <a16:creationId xmlns:a16="http://schemas.microsoft.com/office/drawing/2014/main" id="{A2C45B16-36EC-4606-9AE0-6F220A940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02710CC-2118-0415-BADB-58217AA02D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7000"/>
          </a:blip>
          <a:srcRect t="25000"/>
          <a:stretch/>
        </p:blipFill>
        <p:spPr>
          <a:xfrm>
            <a:off x="0" y="11"/>
            <a:ext cx="12191979" cy="6857989"/>
          </a:xfrm>
          <a:prstGeom prst="rect">
            <a:avLst/>
          </a:prstGeom>
        </p:spPr>
      </p:pic>
      <p:sp>
        <p:nvSpPr>
          <p:cNvPr id="58" name="Rectangle 47">
            <a:extLst>
              <a:ext uri="{FF2B5EF4-FFF2-40B4-BE49-F238E27FC236}">
                <a16:creationId xmlns:a16="http://schemas.microsoft.com/office/drawing/2014/main" id="{CB59DE95-F3B9-4A35-9681-78FA926F0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F181C2-0154-507F-3B7D-81471DA9B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62200"/>
            <a:ext cx="9542755" cy="1657960"/>
          </a:xfrm>
        </p:spPr>
        <p:txBody>
          <a:bodyPr anchor="ctr">
            <a:normAutofit/>
          </a:bodyPr>
          <a:lstStyle/>
          <a:p>
            <a:r>
              <a:rPr lang="de-CH" sz="8000" dirty="0" err="1">
                <a:solidFill>
                  <a:srgbClr val="FFFFFF"/>
                </a:solidFill>
                <a:latin typeface="Copperplate Gothic Bold" panose="020E0705020206020404" pitchFamily="34" charset="0"/>
              </a:rPr>
              <a:t>lettonia</a:t>
            </a:r>
            <a:endParaRPr lang="ru-CH" sz="8000" dirty="0">
              <a:solidFill>
                <a:srgbClr val="FFFFFF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F10972-77E0-AFB5-A036-0CA12C7CC2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812" y="5139559"/>
            <a:ext cx="8836328" cy="754608"/>
          </a:xfrm>
        </p:spPr>
        <p:txBody>
          <a:bodyPr anchor="t">
            <a:normAutofit/>
          </a:bodyPr>
          <a:lstStyle/>
          <a:p>
            <a:r>
              <a:rPr lang="de-CH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Ekaterina – 4D 2023</a:t>
            </a:r>
            <a:endParaRPr lang="ru-CH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Straight Connector 49">
            <a:extLst>
              <a:ext uri="{FF2B5EF4-FFF2-40B4-BE49-F238E27FC236}">
                <a16:creationId xmlns:a16="http://schemas.microsoft.com/office/drawing/2014/main" id="{5E687E3B-9C6D-4102-8F38-DCB77C49C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1">
            <a:extLst>
              <a:ext uri="{FF2B5EF4-FFF2-40B4-BE49-F238E27FC236}">
                <a16:creationId xmlns:a16="http://schemas.microsoft.com/office/drawing/2014/main" id="{D2D5243F-6AFC-4A87-8525-C3B22EFD9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4495800"/>
            <a:ext cx="10375638" cy="0"/>
          </a:xfrm>
          <a:prstGeom prst="line">
            <a:avLst/>
          </a:prstGeom>
          <a:ln w="12700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53">
            <a:extLst>
              <a:ext uri="{FF2B5EF4-FFF2-40B4-BE49-F238E27FC236}">
                <a16:creationId xmlns:a16="http://schemas.microsoft.com/office/drawing/2014/main" id="{573C7C39-C73B-4051-B742-C9086B7B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rgbClr val="FFFFFF"/>
            </a:solidFill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230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640BB1-CDEC-B937-4677-42FF989CA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anchor="ctr">
            <a:normAutofit/>
          </a:bodyPr>
          <a:lstStyle/>
          <a:p>
            <a:r>
              <a:rPr lang="de-CH" dirty="0"/>
              <a:t>RIGA (</a:t>
            </a:r>
            <a:r>
              <a:rPr lang="de-CH" dirty="0" err="1"/>
              <a:t>capitale</a:t>
            </a:r>
            <a:r>
              <a:rPr lang="de-CH" dirty="0"/>
              <a:t>)</a:t>
            </a:r>
            <a:endParaRPr lang="ru-CH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4A9268-550D-6CB8-A18E-0E7DDD748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391" y="1905000"/>
            <a:ext cx="6785707" cy="3847526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de-CH" dirty="0">
                <a:solidFill>
                  <a:schemeClr val="tx1"/>
                </a:solidFill>
              </a:rPr>
              <a:t>Rispetto a </a:t>
            </a:r>
            <a:r>
              <a:rPr lang="de-CH" dirty="0" err="1">
                <a:solidFill>
                  <a:schemeClr val="tx1"/>
                </a:solidFill>
              </a:rPr>
              <a:t>un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paese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qualsiasi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è</a:t>
            </a:r>
            <a:r>
              <a:rPr lang="de-CH" dirty="0">
                <a:solidFill>
                  <a:schemeClr val="tx1"/>
                </a:solidFill>
              </a:rPr>
              <a:t> molto vivace, </a:t>
            </a:r>
            <a:r>
              <a:rPr lang="de-CH" dirty="0" err="1">
                <a:solidFill>
                  <a:schemeClr val="tx1"/>
                </a:solidFill>
              </a:rPr>
              <a:t>abitata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ricca</a:t>
            </a:r>
            <a:r>
              <a:rPr lang="de-CH" dirty="0">
                <a:solidFill>
                  <a:schemeClr val="tx1"/>
                </a:solidFill>
              </a:rPr>
              <a:t> di </a:t>
            </a:r>
            <a:r>
              <a:rPr lang="de-CH" dirty="0" err="1">
                <a:solidFill>
                  <a:schemeClr val="tx1"/>
                </a:solidFill>
              </a:rPr>
              <a:t>attività</a:t>
            </a:r>
            <a:endParaRPr lang="de-CH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de-CH" dirty="0" err="1">
                <a:solidFill>
                  <a:schemeClr val="tx1"/>
                </a:solidFill>
              </a:rPr>
              <a:t>Costi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un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po</a:t>
            </a:r>
            <a:r>
              <a:rPr lang="de-CH" dirty="0">
                <a:solidFill>
                  <a:schemeClr val="tx1"/>
                </a:solidFill>
              </a:rPr>
              <a:t>’ più </a:t>
            </a:r>
            <a:r>
              <a:rPr lang="de-CH" dirty="0" err="1">
                <a:solidFill>
                  <a:schemeClr val="tx1"/>
                </a:solidFill>
              </a:rPr>
              <a:t>alti</a:t>
            </a:r>
            <a:endParaRPr lang="de-CH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de-CH" dirty="0">
                <a:solidFill>
                  <a:schemeClr val="tx1"/>
                </a:solidFill>
              </a:rPr>
              <a:t>Massimo </a:t>
            </a:r>
            <a:r>
              <a:rPr lang="de-CH" dirty="0" err="1">
                <a:solidFill>
                  <a:schemeClr val="tx1"/>
                </a:solidFill>
              </a:rPr>
              <a:t>centro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industriale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culturale</a:t>
            </a:r>
            <a:endParaRPr lang="de-CH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de-CH" dirty="0">
                <a:solidFill>
                  <a:schemeClr val="tx1"/>
                </a:solidFill>
              </a:rPr>
              <a:t>Si </a:t>
            </a:r>
            <a:r>
              <a:rPr lang="de-CH" dirty="0" err="1">
                <a:solidFill>
                  <a:schemeClr val="tx1"/>
                </a:solidFill>
              </a:rPr>
              <a:t>trova</a:t>
            </a:r>
            <a:r>
              <a:rPr lang="de-CH" dirty="0">
                <a:solidFill>
                  <a:schemeClr val="tx1"/>
                </a:solidFill>
              </a:rPr>
              <a:t> a </a:t>
            </a:r>
            <a:r>
              <a:rPr lang="de-CH" dirty="0" err="1">
                <a:solidFill>
                  <a:schemeClr val="tx1"/>
                </a:solidFill>
              </a:rPr>
              <a:t>pochi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chilometri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dal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mare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posta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sulle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rive</a:t>
            </a:r>
            <a:r>
              <a:rPr lang="de-CH" dirty="0">
                <a:solidFill>
                  <a:schemeClr val="tx1"/>
                </a:solidFill>
              </a:rPr>
              <a:t> della </a:t>
            </a:r>
            <a:r>
              <a:rPr lang="de-CH" dirty="0" err="1">
                <a:solidFill>
                  <a:schemeClr val="tx1"/>
                </a:solidFill>
              </a:rPr>
              <a:t>Daugava</a:t>
            </a:r>
            <a:r>
              <a:rPr lang="de-CH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de-CH" dirty="0">
                <a:solidFill>
                  <a:schemeClr val="tx1"/>
                </a:solidFill>
              </a:rPr>
              <a:t>Di </a:t>
            </a:r>
            <a:r>
              <a:rPr lang="de-CH" dirty="0" err="1">
                <a:solidFill>
                  <a:schemeClr val="tx1"/>
                </a:solidFill>
              </a:rPr>
              <a:t>giorno</a:t>
            </a:r>
            <a:r>
              <a:rPr lang="de-CH" dirty="0">
                <a:solidFill>
                  <a:schemeClr val="tx1"/>
                </a:solidFill>
              </a:rPr>
              <a:t> si </a:t>
            </a:r>
            <a:r>
              <a:rPr lang="de-CH" dirty="0" err="1">
                <a:solidFill>
                  <a:schemeClr val="tx1"/>
                </a:solidFill>
              </a:rPr>
              <a:t>può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visitare</a:t>
            </a:r>
            <a:r>
              <a:rPr lang="de-CH" dirty="0">
                <a:solidFill>
                  <a:schemeClr val="tx1"/>
                </a:solidFill>
              </a:rPr>
              <a:t> la </a:t>
            </a:r>
            <a:r>
              <a:rPr lang="de-CH" dirty="0" err="1">
                <a:solidFill>
                  <a:schemeClr val="tx1"/>
                </a:solidFill>
              </a:rPr>
              <a:t>citta</a:t>
            </a:r>
            <a:endParaRPr lang="de-CH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de-CH" dirty="0">
                <a:solidFill>
                  <a:schemeClr val="tx1"/>
                </a:solidFill>
              </a:rPr>
              <a:t>Di </a:t>
            </a:r>
            <a:r>
              <a:rPr lang="de-CH" dirty="0" err="1">
                <a:solidFill>
                  <a:schemeClr val="tx1"/>
                </a:solidFill>
              </a:rPr>
              <a:t>sera</a:t>
            </a:r>
            <a:r>
              <a:rPr lang="de-CH" dirty="0">
                <a:solidFill>
                  <a:schemeClr val="tx1"/>
                </a:solidFill>
              </a:rPr>
              <a:t> ci </a:t>
            </a:r>
            <a:r>
              <a:rPr lang="de-CH" dirty="0" err="1">
                <a:solidFill>
                  <a:schemeClr val="tx1"/>
                </a:solidFill>
              </a:rPr>
              <a:t>sono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molti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club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discoteche</a:t>
            </a:r>
            <a:r>
              <a:rPr lang="de-CH" dirty="0">
                <a:solidFill>
                  <a:schemeClr val="tx1"/>
                </a:solidFill>
              </a:rPr>
              <a:t>, </a:t>
            </a:r>
            <a:r>
              <a:rPr lang="de-CH" dirty="0" err="1">
                <a:solidFill>
                  <a:schemeClr val="tx1"/>
                </a:solidFill>
              </a:rPr>
              <a:t>ma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anche</a:t>
            </a:r>
            <a:r>
              <a:rPr lang="de-CH" dirty="0">
                <a:solidFill>
                  <a:schemeClr val="tx1"/>
                </a:solidFill>
              </a:rPr>
              <a:t> bar </a:t>
            </a:r>
            <a:r>
              <a:rPr lang="de-CH" dirty="0" err="1">
                <a:solidFill>
                  <a:schemeClr val="tx1"/>
                </a:solidFill>
              </a:rPr>
              <a:t>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ristoranti</a:t>
            </a:r>
            <a:endParaRPr lang="de-CH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de-CH" dirty="0" err="1">
                <a:solidFill>
                  <a:schemeClr val="tx1"/>
                </a:solidFill>
              </a:rPr>
              <a:t>Famosa</a:t>
            </a:r>
            <a:r>
              <a:rPr lang="de-CH" dirty="0">
                <a:solidFill>
                  <a:schemeClr val="tx1"/>
                </a:solidFill>
              </a:rPr>
              <a:t>  </a:t>
            </a:r>
            <a:r>
              <a:rPr lang="de-CH" dirty="0" err="1">
                <a:solidFill>
                  <a:schemeClr val="tx1"/>
                </a:solidFill>
              </a:rPr>
              <a:t>anche</a:t>
            </a:r>
            <a:r>
              <a:rPr lang="de-CH" dirty="0">
                <a:solidFill>
                  <a:schemeClr val="tx1"/>
                </a:solidFill>
              </a:rPr>
              <a:t> per la </a:t>
            </a:r>
            <a:r>
              <a:rPr lang="de-CH" dirty="0" err="1">
                <a:solidFill>
                  <a:schemeClr val="tx1"/>
                </a:solidFill>
              </a:rPr>
              <a:t>città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vecchia</a:t>
            </a:r>
            <a:endParaRPr lang="de-CH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de-CH" dirty="0" err="1">
                <a:solidFill>
                  <a:schemeClr val="tx1"/>
                </a:solidFill>
              </a:rPr>
              <a:t>Consigliato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andare</a:t>
            </a:r>
            <a:r>
              <a:rPr lang="de-CH" dirty="0">
                <a:solidFill>
                  <a:schemeClr val="tx1"/>
                </a:solidFill>
              </a:rPr>
              <a:t> in </a:t>
            </a:r>
            <a:r>
              <a:rPr lang="de-CH" dirty="0" err="1">
                <a:solidFill>
                  <a:schemeClr val="tx1"/>
                </a:solidFill>
              </a:rPr>
              <a:t>estate</a:t>
            </a:r>
            <a:endParaRPr lang="ru-CH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Изображение выглядит как небо, внешний, город, берег&#10;&#10;Автоматически созданное описание">
            <a:extLst>
              <a:ext uri="{FF2B5EF4-FFF2-40B4-BE49-F238E27FC236}">
                <a16:creationId xmlns:a16="http://schemas.microsoft.com/office/drawing/2014/main" id="{353A8C61-9FB6-7B2B-DA94-7D86D13B32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09" r="24207"/>
          <a:stretch/>
        </p:blipFill>
        <p:spPr>
          <a:xfrm>
            <a:off x="7277100" y="1905000"/>
            <a:ext cx="3471597" cy="4142428"/>
          </a:xfrm>
          <a:prstGeom prst="rect">
            <a:avLst/>
          </a:prstGeom>
        </p:spPr>
      </p:pic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2D0E6C-C0ED-F6CA-4284-583055F69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E8E05B-82F7-6B10-B3D0-7CB3A1AC7D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3/4/23</a:t>
            </a:fld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9CC020-BEA8-10B1-F6F4-180FC164D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77100" y="1905000"/>
            <a:ext cx="0" cy="414243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1905000"/>
            <a:ext cx="103809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81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Punto interrogativo giallo">
            <a:extLst>
              <a:ext uri="{FF2B5EF4-FFF2-40B4-BE49-F238E27FC236}">
                <a16:creationId xmlns:a16="http://schemas.microsoft.com/office/drawing/2014/main" id="{2DDB812A-3604-58C7-EEC2-A98B9DFB31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50"/>
          <a:stretch/>
        </p:blipFill>
        <p:spPr>
          <a:xfrm>
            <a:off x="21" y="9834"/>
            <a:ext cx="12191979" cy="685798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D9CBD2-D609-40EB-EF58-BD25BBA9E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>
                <a:solidFill>
                  <a:srgbClr val="FFC000"/>
                </a:solidFill>
              </a:rPr>
              <a:t>DOMANDE?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14B0A4-C3CB-DCC5-7FD9-CD487D758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3/4/23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567602-3B17-6C39-13DA-F72717A1E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endParaRPr lang="en-US" sz="1050" b="1" kern="1200" cap="all" spc="30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2653DD-B6E8-C7FE-3698-55C1A64C3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802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FBA68A5-A7C7-4D91-AB95-6E0B6FFD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4051E3-92B2-42FC-BB3D-372E4A614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C425084-C97A-4C25-AE47-DDECF2DD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A478A1-0B34-4F2B-88FA-CF47551E5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A09E39A-DA3F-4BDC-A89A-6545C1DD3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9BBDDCC-0358-4EDD-9820-287B1D8FD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Film reel and slate">
            <a:extLst>
              <a:ext uri="{FF2B5EF4-FFF2-40B4-BE49-F238E27FC236}">
                <a16:creationId xmlns:a16="http://schemas.microsoft.com/office/drawing/2014/main" id="{BD48730E-636E-4B9F-F13A-D2F9F1D5C5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96" b="3234"/>
          <a:stretch/>
        </p:blipFill>
        <p:spPr>
          <a:xfrm>
            <a:off x="-10016" y="-9"/>
            <a:ext cx="12191979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E85C6F8-1197-41BB-810E-FD2CBA60E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429902" y="429899"/>
            <a:ext cx="6858000" cy="5998193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2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5C8441-74BB-42B4-8567-536A10555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308835" y="1964820"/>
            <a:ext cx="6858000" cy="2928361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1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BE31AC6-E383-4D2B-9A24-69EEE084D5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0541" y="334928"/>
            <a:ext cx="11453713" cy="6188146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47A57D-0D75-DB02-A91D-76F39AE29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885" y="1482811"/>
            <a:ext cx="9414719" cy="321271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6600" dirty="0">
                <a:solidFill>
                  <a:srgbClr val="FFFFFF"/>
                </a:solidFill>
              </a:rPr>
              <a:t>VIDEO</a:t>
            </a:r>
            <a:br>
              <a:rPr lang="en-US" sz="6600" dirty="0">
                <a:solidFill>
                  <a:srgbClr val="FFFFFF"/>
                </a:solidFill>
              </a:rPr>
            </a:br>
            <a:br>
              <a:rPr lang="en-US" sz="6600" dirty="0">
                <a:solidFill>
                  <a:srgbClr val="FFFFFF"/>
                </a:solidFill>
              </a:rPr>
            </a:br>
            <a:r>
              <a:rPr lang="en-US" sz="5300" dirty="0">
                <a:solidFill>
                  <a:srgbClr val="FFFFFF"/>
                </a:solidFill>
                <a:hlinkClick r:id="rId3"/>
              </a:rPr>
              <a:t>https://youtu.be/hqHs9Loalxk</a:t>
            </a:r>
            <a:r>
              <a:rPr lang="en-US" sz="5300" dirty="0">
                <a:solidFill>
                  <a:srgbClr val="FFFFFF"/>
                </a:solidFill>
              </a:rPr>
              <a:t>      </a:t>
            </a:r>
            <a:br>
              <a:rPr lang="en-US" sz="6600" dirty="0">
                <a:solidFill>
                  <a:srgbClr val="FFFFFF"/>
                </a:solidFill>
              </a:rPr>
            </a:br>
            <a:br>
              <a:rPr lang="en-US" sz="6600" dirty="0">
                <a:solidFill>
                  <a:srgbClr val="FFFFFF"/>
                </a:solidFill>
              </a:rPr>
            </a:br>
            <a:r>
              <a:rPr lang="en-US" sz="6600" dirty="0">
                <a:solidFill>
                  <a:srgbClr val="FFFFFF"/>
                </a:solidFill>
              </a:rPr>
              <a:t> </a:t>
            </a:r>
            <a:br>
              <a:rPr lang="en-US" sz="6600" dirty="0">
                <a:solidFill>
                  <a:srgbClr val="FFFFFF"/>
                </a:solidFill>
              </a:rPr>
            </a:br>
            <a:endParaRPr lang="en-US" sz="6600" dirty="0">
              <a:solidFill>
                <a:srgbClr val="FFFFFF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DD089E2-CEA3-48C4-9094-610D00D94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F49F475-10BF-4E7D-9BE8-5329BCAFE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0541" y="1913965"/>
            <a:ext cx="1037815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06423F9-CA8D-9078-95D4-02E8604C9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050" b="1" kern="1200" cap="all" spc="30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21E947D-525D-4D2A-B0C3-E1BFCA606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0541" y="6047437"/>
            <a:ext cx="1037815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Дата 2">
            <a:extLst>
              <a:ext uri="{FF2B5EF4-FFF2-40B4-BE49-F238E27FC236}">
                <a16:creationId xmlns:a16="http://schemas.microsoft.com/office/drawing/2014/main" id="{77C8DA84-1361-C0BD-A563-2EA99055BB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ED1540C-9440-4E7A-B71A-BEFEE06869E3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3/4/23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3A58DA9-6C2D-AE88-F167-9984803F3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354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FBA68A5-A7C7-4D91-AB95-6E0B6FFD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4051E3-92B2-42FC-BB3D-372E4A614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C425084-C97A-4C25-AE47-DDECF2DD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6A478A1-0B34-4F2B-88FA-CF47551E5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A09E39A-DA3F-4BDC-A89A-6545C1DD3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9BBDDCC-0358-4EDD-9820-287B1D8FD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Объект 8" descr="Изображение выглядит как темный&#10;&#10;Автоматически созданное описание">
            <a:extLst>
              <a:ext uri="{FF2B5EF4-FFF2-40B4-BE49-F238E27FC236}">
                <a16:creationId xmlns:a16="http://schemas.microsoft.com/office/drawing/2014/main" id="{FB958146-7A8B-2C48-3B8F-3BF527F55C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028" b="433"/>
          <a:stretch/>
        </p:blipFill>
        <p:spPr>
          <a:xfrm>
            <a:off x="20" y="-5625"/>
            <a:ext cx="12201996" cy="686362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E85C6F8-1197-41BB-810E-FD2CBA60E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429902" y="429899"/>
            <a:ext cx="6858000" cy="5998193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2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5C8441-74BB-42B4-8567-536A10555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308835" y="1964820"/>
            <a:ext cx="6858000" cy="2928361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1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BE31AC6-E383-4D2B-9A24-69EEE084D5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0541" y="334928"/>
            <a:ext cx="11453713" cy="6188146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FD5D968-53FF-49F3-2981-6A1CE8322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75" y="658807"/>
            <a:ext cx="8891690" cy="51465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>
                <a:solidFill>
                  <a:schemeClr val="accent4"/>
                </a:solidFill>
              </a:rPr>
              <a:t>ATTIVITÀ</a:t>
            </a:r>
            <a:br>
              <a:rPr lang="en-US" sz="6000" dirty="0">
                <a:solidFill>
                  <a:schemeClr val="accent4"/>
                </a:solidFill>
              </a:rPr>
            </a:br>
            <a:br>
              <a:rPr lang="en-US" sz="6000" dirty="0">
                <a:solidFill>
                  <a:schemeClr val="accent4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A </a:t>
            </a:r>
            <a:r>
              <a:rPr lang="en-US" sz="2400" dirty="0" err="1">
                <a:solidFill>
                  <a:schemeClr val="bg1"/>
                </a:solidFill>
              </a:rPr>
              <a:t>coppie</a:t>
            </a:r>
            <a:r>
              <a:rPr lang="en-US" sz="2400" dirty="0">
                <a:solidFill>
                  <a:schemeClr val="bg1"/>
                </a:solidFill>
              </a:rPr>
              <a:t> o </a:t>
            </a:r>
            <a:r>
              <a:rPr lang="en-US" sz="2400" dirty="0" err="1">
                <a:solidFill>
                  <a:schemeClr val="bg1"/>
                </a:solidFill>
              </a:rPr>
              <a:t>singolarmente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rispondere</a:t>
            </a:r>
            <a:r>
              <a:rPr lang="en-US" sz="2400" dirty="0">
                <a:solidFill>
                  <a:schemeClr val="bg1"/>
                </a:solidFill>
              </a:rPr>
              <a:t> alle </a:t>
            </a:r>
            <a:r>
              <a:rPr lang="en-US" sz="2400" dirty="0" err="1">
                <a:solidFill>
                  <a:schemeClr val="bg1"/>
                </a:solidFill>
              </a:rPr>
              <a:t>domande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  <a:br>
              <a:rPr lang="en-US" sz="2400" dirty="0">
                <a:solidFill>
                  <a:schemeClr val="bg1"/>
                </a:solidFill>
              </a:rPr>
            </a:b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-Con chi </a:t>
            </a:r>
            <a:r>
              <a:rPr lang="en-US" sz="2400" dirty="0" err="1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confina</a:t>
            </a:r>
            <a:r>
              <a:rPr lang="en-US" sz="2400" dirty="0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 la </a:t>
            </a:r>
            <a:r>
              <a:rPr lang="en-US" sz="2400" dirty="0" err="1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Lettonia</a:t>
            </a:r>
            <a:r>
              <a:rPr lang="en-US" sz="2400" dirty="0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?</a:t>
            </a:r>
            <a:br>
              <a:rPr lang="en-US" sz="2400" dirty="0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</a:br>
            <a:r>
              <a:rPr lang="en-US" sz="2400" dirty="0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-</a:t>
            </a:r>
            <a:r>
              <a:rPr lang="en-US" sz="2400" dirty="0" err="1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Qual’è</a:t>
            </a:r>
            <a:r>
              <a:rPr lang="en-US" sz="2400" dirty="0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 la </a:t>
            </a:r>
            <a:r>
              <a:rPr lang="en-US" sz="2400" dirty="0" err="1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capitale</a:t>
            </a:r>
            <a:r>
              <a:rPr lang="en-US" sz="2400" dirty="0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della</a:t>
            </a:r>
            <a:r>
              <a:rPr lang="en-US" sz="2400" dirty="0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Lettonia</a:t>
            </a:r>
            <a:r>
              <a:rPr lang="en-US" sz="2400" dirty="0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?</a:t>
            </a:r>
            <a:br>
              <a:rPr lang="en-US" sz="2400" dirty="0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</a:br>
            <a:r>
              <a:rPr lang="en-US" sz="2400" dirty="0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-</a:t>
            </a:r>
            <a:r>
              <a:rPr lang="en-US" sz="2400" dirty="0" err="1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Elencare</a:t>
            </a:r>
            <a:r>
              <a:rPr lang="en-US" sz="2400" dirty="0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 un </a:t>
            </a:r>
            <a:r>
              <a:rPr lang="en-US" sz="2400" dirty="0" err="1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cibo</a:t>
            </a:r>
            <a:r>
              <a:rPr lang="en-US" sz="2400" dirty="0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tipico</a:t>
            </a:r>
            <a:r>
              <a:rPr lang="en-US" sz="2400" dirty="0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della</a:t>
            </a:r>
            <a:r>
              <a:rPr lang="en-US" sz="2400" dirty="0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lettonia</a:t>
            </a:r>
            <a:br>
              <a:rPr lang="en-US" sz="2400" dirty="0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</a:br>
            <a:r>
              <a:rPr lang="en-US" sz="2400" dirty="0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-Lingua </a:t>
            </a:r>
            <a:r>
              <a:rPr lang="en-US" sz="2400" dirty="0" err="1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parlata</a:t>
            </a:r>
            <a:r>
              <a:rPr lang="en-US" sz="2400" dirty="0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oltre</a:t>
            </a:r>
            <a:r>
              <a:rPr lang="en-US" sz="2400" dirty="0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 al </a:t>
            </a:r>
            <a:r>
              <a:rPr lang="en-US" sz="2400" dirty="0" err="1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lettone</a:t>
            </a:r>
            <a:br>
              <a:rPr lang="en-US" sz="2400" dirty="0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</a:br>
            <a:r>
              <a:rPr lang="en-US" sz="2400" dirty="0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-</a:t>
            </a:r>
            <a:r>
              <a:rPr lang="en-US" sz="2400" dirty="0" err="1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Cos’è</a:t>
            </a:r>
            <a:r>
              <a:rPr lang="en-US" sz="2400" dirty="0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 la Sigulda?</a:t>
            </a:r>
            <a:br>
              <a:rPr lang="en-US" sz="2400" dirty="0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</a:br>
            <a:r>
              <a:rPr lang="en-US" sz="2400" dirty="0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-In </a:t>
            </a:r>
            <a:r>
              <a:rPr lang="en-US" sz="2400" dirty="0" err="1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che</a:t>
            </a:r>
            <a:r>
              <a:rPr lang="en-US" sz="2400" dirty="0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 anno la </a:t>
            </a:r>
            <a:r>
              <a:rPr lang="en-US" sz="2400" dirty="0" err="1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Lettonia</a:t>
            </a:r>
            <a:r>
              <a:rPr lang="en-US" sz="2400" dirty="0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entrò</a:t>
            </a:r>
            <a:r>
              <a:rPr lang="en-US" sz="2400" dirty="0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 a far </a:t>
            </a:r>
            <a:r>
              <a:rPr lang="en-US" sz="2400" dirty="0" err="1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parte</a:t>
            </a:r>
            <a:r>
              <a:rPr lang="en-US" sz="2400" dirty="0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dell’Unione</a:t>
            </a:r>
            <a:r>
              <a:rPr lang="en-US" sz="2400" dirty="0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europea</a:t>
            </a:r>
            <a:r>
              <a:rPr lang="en-US" sz="2400" dirty="0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?</a:t>
            </a:r>
            <a:endParaRPr lang="en-US" sz="6000" dirty="0">
              <a:solidFill>
                <a:schemeClr val="accent4"/>
              </a:solidFill>
              <a:latin typeface="Al Nile" pitchFamily="2" charset="-78"/>
              <a:cs typeface="Al Nile" pitchFamily="2" charset="-78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DD089E2-CEA3-48C4-9094-610D00D94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F49F475-10BF-4E7D-9BE8-5329BCAFE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0541" y="1913965"/>
            <a:ext cx="1037815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BABCFB-FD92-DBB1-223B-A4F14F68F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050" b="1" kern="1200" cap="all" spc="30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21E947D-525D-4D2A-B0C3-E1BFCA606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0541" y="6047437"/>
            <a:ext cx="10378157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Дата 2">
            <a:extLst>
              <a:ext uri="{FF2B5EF4-FFF2-40B4-BE49-F238E27FC236}">
                <a16:creationId xmlns:a16="http://schemas.microsoft.com/office/drawing/2014/main" id="{1B220339-CF4A-84C9-13C9-4F4349B1E4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ED1540C-9440-4E7A-B71A-BEFEE06869E3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3/4/23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DB1898C-A9DF-E83F-C8A4-2BD1F5F9F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549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C15A10B0-4A5A-4CAE-8969-E06810664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BD1E7E7-A3BF-4AB2-AFBA-5B84E5C97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13615B0-49A5-4AAD-832E-80829E395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8101" y="334928"/>
            <a:ext cx="7976156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E8130-FD71-CA3F-C64A-3AB1980BB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0355" y="633511"/>
            <a:ext cx="6188352" cy="1033922"/>
          </a:xfrm>
        </p:spPr>
        <p:txBody>
          <a:bodyPr anchor="ctr">
            <a:normAutofit/>
          </a:bodyPr>
          <a:lstStyle/>
          <a:p>
            <a:r>
              <a:rPr lang="de-CH" dirty="0"/>
              <a:t>INDICE</a:t>
            </a:r>
            <a:endParaRPr lang="ru-CH" dirty="0"/>
          </a:p>
        </p:txBody>
      </p:sp>
      <p:pic>
        <p:nvPicPr>
          <p:cNvPr id="11" name="Рисунок 10" descr="Изображение выглядит как небо, природа, берег&#10;&#10;Автоматически созданное описание">
            <a:extLst>
              <a:ext uri="{FF2B5EF4-FFF2-40B4-BE49-F238E27FC236}">
                <a16:creationId xmlns:a16="http://schemas.microsoft.com/office/drawing/2014/main" id="{94F23EB2-D487-D274-9AE4-5AEBC0113A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3"/>
          <a:stretch/>
        </p:blipFill>
        <p:spPr>
          <a:xfrm>
            <a:off x="20" y="2"/>
            <a:ext cx="3370977" cy="3428999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8EC7B57-1316-4A4C-9795-4C01C5908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48101" y="1905000"/>
            <a:ext cx="690059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Изображение выглядит как текст, рынок, продажа&#10;&#10;Автоматически созданное описание">
            <a:extLst>
              <a:ext uri="{FF2B5EF4-FFF2-40B4-BE49-F238E27FC236}">
                <a16:creationId xmlns:a16="http://schemas.microsoft.com/office/drawing/2014/main" id="{4B19BC4D-2BDE-5199-074E-7AA86CF65D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36" r="22899" b="2"/>
          <a:stretch/>
        </p:blipFill>
        <p:spPr>
          <a:xfrm>
            <a:off x="20" y="3428999"/>
            <a:ext cx="3370977" cy="3429000"/>
          </a:xfrm>
          <a:prstGeom prst="rect">
            <a:avLst/>
          </a:prstGeom>
        </p:spPr>
      </p:pic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B53121-5CC8-F457-6178-851D3D35E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A3CF62C-29BB-4C16-AEDF-8274C80E8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48101" y="6047437"/>
            <a:ext cx="690059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>
            <a:extLst>
              <a:ext uri="{FF2B5EF4-FFF2-40B4-BE49-F238E27FC236}">
                <a16:creationId xmlns:a16="http://schemas.microsoft.com/office/drawing/2014/main" id="{50AA5A41-2F88-C01C-3439-D8CDA993BA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0286" y="6140304"/>
            <a:ext cx="5319055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3/4/23</a:t>
            </a:fld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2B090C0-B188-4276-9F50-29C187C52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014457-E574-CCA5-2218-83BDD2E91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8" name="Объект 2">
            <a:extLst>
              <a:ext uri="{FF2B5EF4-FFF2-40B4-BE49-F238E27FC236}">
                <a16:creationId xmlns:a16="http://schemas.microsoft.com/office/drawing/2014/main" id="{CDDBFDB0-5F5B-0238-E8B9-464A42D2B9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685742"/>
              </p:ext>
            </p:extLst>
          </p:nvPr>
        </p:nvGraphicFramePr>
        <p:xfrm>
          <a:off x="4411365" y="2400301"/>
          <a:ext cx="5891221" cy="3272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70086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D24BD-CDE8-0BD5-F3D9-299CE27F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512" y="703688"/>
            <a:ext cx="9265793" cy="952076"/>
          </a:xfrm>
        </p:spPr>
        <p:txBody>
          <a:bodyPr/>
          <a:lstStyle/>
          <a:p>
            <a:r>
              <a:rPr lang="de-CH" dirty="0"/>
              <a:t>STORIA</a:t>
            </a:r>
            <a:endParaRPr lang="ru-CH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11E78C-30E0-B0BF-8284-486724CCB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3/4/23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D174C3-E33E-4C63-2E3C-D5CCC972C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01F7DD-0079-849C-77CB-4A93F72D7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3</a:t>
            </a:fld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8C887A-F3DC-6A54-E25B-4B33499DAD8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6627" y="1655763"/>
            <a:ext cx="11685373" cy="4398962"/>
          </a:xfrm>
        </p:spPr>
        <p:txBody>
          <a:bodyPr/>
          <a:lstStyle/>
          <a:p>
            <a:r>
              <a:rPr lang="de-CH" dirty="0">
                <a:solidFill>
                  <a:schemeClr val="tx1"/>
                </a:solidFill>
              </a:rPr>
              <a:t>Circa 16 </a:t>
            </a:r>
            <a:r>
              <a:rPr lang="de-CH" dirty="0" err="1">
                <a:solidFill>
                  <a:schemeClr val="tx1"/>
                </a:solidFill>
              </a:rPr>
              <a:t>mila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anni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fa</a:t>
            </a:r>
            <a:r>
              <a:rPr lang="de-CH" dirty="0">
                <a:solidFill>
                  <a:schemeClr val="tx1"/>
                </a:solidFill>
              </a:rPr>
              <a:t>, </a:t>
            </a:r>
            <a:r>
              <a:rPr lang="de-CH" dirty="0" err="1">
                <a:solidFill>
                  <a:schemeClr val="tx1"/>
                </a:solidFill>
              </a:rPr>
              <a:t>terminò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l’ultima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era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glaciale</a:t>
            </a:r>
            <a:r>
              <a:rPr lang="de-CH" dirty="0">
                <a:solidFill>
                  <a:schemeClr val="tx1"/>
                </a:solidFill>
              </a:rPr>
              <a:t> sul </a:t>
            </a:r>
            <a:r>
              <a:rPr lang="de-CH" dirty="0" err="1">
                <a:solidFill>
                  <a:schemeClr val="tx1"/>
                </a:solidFill>
              </a:rPr>
              <a:t>territorio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dell’attuale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Lettonia</a:t>
            </a:r>
            <a:endParaRPr lang="de-CH" dirty="0">
              <a:solidFill>
                <a:schemeClr val="tx1"/>
              </a:solidFill>
            </a:endParaRPr>
          </a:p>
          <a:p>
            <a:r>
              <a:rPr lang="de-CH" dirty="0">
                <a:solidFill>
                  <a:schemeClr val="tx1"/>
                </a:solidFill>
              </a:rPr>
              <a:t>Alla </a:t>
            </a:r>
            <a:r>
              <a:rPr lang="de-CH" dirty="0" err="1">
                <a:solidFill>
                  <a:schemeClr val="tx1"/>
                </a:solidFill>
              </a:rPr>
              <a:t>fine</a:t>
            </a:r>
            <a:r>
              <a:rPr lang="de-CH" dirty="0">
                <a:solidFill>
                  <a:schemeClr val="tx1"/>
                </a:solidFill>
              </a:rPr>
              <a:t> del </a:t>
            </a:r>
            <a:r>
              <a:rPr lang="de-CH" dirty="0" err="1">
                <a:solidFill>
                  <a:schemeClr val="tx1"/>
                </a:solidFill>
              </a:rPr>
              <a:t>dodicesimo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secolo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fu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conquistata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dai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cavalieri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tedeschi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diventò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parte</a:t>
            </a:r>
            <a:r>
              <a:rPr lang="de-CH" dirty="0">
                <a:solidFill>
                  <a:schemeClr val="tx1"/>
                </a:solidFill>
              </a:rPr>
              <a:t> della Livonia</a:t>
            </a:r>
          </a:p>
          <a:p>
            <a:r>
              <a:rPr lang="de-CH" dirty="0">
                <a:solidFill>
                  <a:schemeClr val="tx1"/>
                </a:solidFill>
              </a:rPr>
              <a:t>La </a:t>
            </a:r>
            <a:r>
              <a:rPr lang="de-CH" dirty="0" err="1">
                <a:solidFill>
                  <a:schemeClr val="tx1"/>
                </a:solidFill>
              </a:rPr>
              <a:t>nobiltà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il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clero</a:t>
            </a:r>
            <a:r>
              <a:rPr lang="de-CH" dirty="0">
                <a:solidFill>
                  <a:schemeClr val="tx1"/>
                </a:solidFill>
              </a:rPr>
              <a:t> si </a:t>
            </a:r>
            <a:r>
              <a:rPr lang="de-CH" dirty="0" err="1">
                <a:solidFill>
                  <a:schemeClr val="tx1"/>
                </a:solidFill>
              </a:rPr>
              <a:t>formarono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dai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tedeschi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che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qui</a:t>
            </a:r>
            <a:r>
              <a:rPr lang="de-CH" dirty="0">
                <a:solidFill>
                  <a:schemeClr val="tx1"/>
                </a:solidFill>
              </a:rPr>
              <a:t> si </a:t>
            </a:r>
            <a:r>
              <a:rPr lang="de-CH" dirty="0" err="1">
                <a:solidFill>
                  <a:schemeClr val="tx1"/>
                </a:solidFill>
              </a:rPr>
              <a:t>stabilirono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come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anche</a:t>
            </a:r>
            <a:r>
              <a:rPr lang="de-CH" dirty="0">
                <a:solidFill>
                  <a:schemeClr val="tx1"/>
                </a:solidFill>
              </a:rPr>
              <a:t> i </a:t>
            </a:r>
            <a:r>
              <a:rPr lang="de-CH" dirty="0" err="1">
                <a:solidFill>
                  <a:schemeClr val="tx1"/>
                </a:solidFill>
              </a:rPr>
              <a:t>tedeschi</a:t>
            </a:r>
            <a:endParaRPr lang="de-CH" dirty="0">
              <a:solidFill>
                <a:schemeClr val="tx1"/>
              </a:solidFill>
            </a:endParaRPr>
          </a:p>
          <a:p>
            <a:r>
              <a:rPr lang="de-CH" dirty="0">
                <a:solidFill>
                  <a:schemeClr val="tx1"/>
                </a:solidFill>
              </a:rPr>
              <a:t>La </a:t>
            </a:r>
            <a:r>
              <a:rPr lang="de-CH" dirty="0" err="1">
                <a:solidFill>
                  <a:schemeClr val="tx1"/>
                </a:solidFill>
              </a:rPr>
              <a:t>fine</a:t>
            </a:r>
            <a:r>
              <a:rPr lang="de-CH" dirty="0">
                <a:solidFill>
                  <a:schemeClr val="tx1"/>
                </a:solidFill>
              </a:rPr>
              <a:t> della Livonia </a:t>
            </a:r>
            <a:r>
              <a:rPr lang="de-CH" dirty="0" err="1">
                <a:solidFill>
                  <a:schemeClr val="tx1"/>
                </a:solidFill>
              </a:rPr>
              <a:t>avvenne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nel</a:t>
            </a:r>
            <a:r>
              <a:rPr lang="de-CH" dirty="0">
                <a:solidFill>
                  <a:schemeClr val="tx1"/>
                </a:solidFill>
              </a:rPr>
              <a:t> 1558 </a:t>
            </a:r>
            <a:r>
              <a:rPr lang="de-CH" dirty="0" err="1">
                <a:solidFill>
                  <a:schemeClr val="tx1"/>
                </a:solidFill>
              </a:rPr>
              <a:t>durante</a:t>
            </a:r>
            <a:r>
              <a:rPr lang="de-CH" dirty="0">
                <a:solidFill>
                  <a:schemeClr val="tx1"/>
                </a:solidFill>
              </a:rPr>
              <a:t> la </a:t>
            </a:r>
            <a:r>
              <a:rPr lang="de-CH" dirty="0" err="1">
                <a:solidFill>
                  <a:schemeClr val="tx1"/>
                </a:solidFill>
              </a:rPr>
              <a:t>guerra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con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l’invasione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dello</a:t>
            </a:r>
            <a:r>
              <a:rPr lang="de-CH" dirty="0">
                <a:solidFill>
                  <a:schemeClr val="tx1"/>
                </a:solidFill>
              </a:rPr>
              <a:t> Zar </a:t>
            </a:r>
            <a:r>
              <a:rPr lang="de-CH" dirty="0" err="1">
                <a:solidFill>
                  <a:schemeClr val="tx1"/>
                </a:solidFill>
              </a:rPr>
              <a:t>russo</a:t>
            </a:r>
            <a:endParaRPr lang="de-CH" dirty="0">
              <a:solidFill>
                <a:schemeClr val="tx1"/>
              </a:solidFill>
            </a:endParaRPr>
          </a:p>
          <a:p>
            <a:r>
              <a:rPr lang="de-CH" dirty="0">
                <a:solidFill>
                  <a:schemeClr val="tx1"/>
                </a:solidFill>
              </a:rPr>
              <a:t>Fu </a:t>
            </a:r>
            <a:r>
              <a:rPr lang="de-CH" dirty="0" err="1">
                <a:solidFill>
                  <a:schemeClr val="tx1"/>
                </a:solidFill>
              </a:rPr>
              <a:t>divisa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anche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tra</a:t>
            </a:r>
            <a:r>
              <a:rPr lang="de-CH" dirty="0">
                <a:solidFill>
                  <a:schemeClr val="tx1"/>
                </a:solidFill>
              </a:rPr>
              <a:t> Livonia, </a:t>
            </a:r>
            <a:r>
              <a:rPr lang="de-CH" dirty="0" err="1">
                <a:solidFill>
                  <a:schemeClr val="tx1"/>
                </a:solidFill>
              </a:rPr>
              <a:t>Svezia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Impero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russo</a:t>
            </a:r>
            <a:r>
              <a:rPr lang="de-CH" dirty="0">
                <a:solidFill>
                  <a:schemeClr val="tx1"/>
                </a:solidFill>
              </a:rPr>
              <a:t> </a:t>
            </a:r>
          </a:p>
          <a:p>
            <a:r>
              <a:rPr lang="de-CH" dirty="0">
                <a:solidFill>
                  <a:schemeClr val="tx1"/>
                </a:solidFill>
              </a:rPr>
              <a:t>Nel 1721 </a:t>
            </a:r>
            <a:r>
              <a:rPr lang="de-CH" dirty="0" err="1">
                <a:solidFill>
                  <a:schemeClr val="tx1"/>
                </a:solidFill>
              </a:rPr>
              <a:t>l’Impero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russo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riuscì</a:t>
            </a:r>
            <a:r>
              <a:rPr lang="de-CH" dirty="0">
                <a:solidFill>
                  <a:schemeClr val="tx1"/>
                </a:solidFill>
              </a:rPr>
              <a:t> a </a:t>
            </a:r>
            <a:r>
              <a:rPr lang="de-CH" dirty="0" err="1">
                <a:solidFill>
                  <a:schemeClr val="tx1"/>
                </a:solidFill>
              </a:rPr>
              <a:t>conquistare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il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terreno</a:t>
            </a:r>
            <a:r>
              <a:rPr lang="de-CH" dirty="0">
                <a:solidFill>
                  <a:schemeClr val="tx1"/>
                </a:solidFill>
              </a:rPr>
              <a:t> per 2 </a:t>
            </a:r>
            <a:r>
              <a:rPr lang="de-CH" dirty="0" err="1">
                <a:solidFill>
                  <a:schemeClr val="tx1"/>
                </a:solidFill>
              </a:rPr>
              <a:t>milioni</a:t>
            </a:r>
            <a:r>
              <a:rPr lang="de-CH" dirty="0">
                <a:solidFill>
                  <a:schemeClr val="tx1"/>
                </a:solidFill>
              </a:rPr>
              <a:t> di </a:t>
            </a:r>
            <a:r>
              <a:rPr lang="de-CH" dirty="0" err="1">
                <a:solidFill>
                  <a:schemeClr val="tx1"/>
                </a:solidFill>
              </a:rPr>
              <a:t>monete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d’argento</a:t>
            </a:r>
            <a:endParaRPr lang="de-CH" dirty="0">
              <a:solidFill>
                <a:schemeClr val="tx1"/>
              </a:solidFill>
            </a:endParaRPr>
          </a:p>
          <a:p>
            <a:r>
              <a:rPr lang="de-CH" dirty="0">
                <a:solidFill>
                  <a:schemeClr val="tx1"/>
                </a:solidFill>
              </a:rPr>
              <a:t>Nel 1917 </a:t>
            </a:r>
            <a:r>
              <a:rPr lang="de-CH" dirty="0" err="1">
                <a:solidFill>
                  <a:schemeClr val="tx1"/>
                </a:solidFill>
              </a:rPr>
              <a:t>fu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crealto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un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partito</a:t>
            </a:r>
            <a:r>
              <a:rPr lang="de-CH" dirty="0">
                <a:solidFill>
                  <a:schemeClr val="tx1"/>
                </a:solidFill>
              </a:rPr>
              <a:t> per </a:t>
            </a:r>
            <a:r>
              <a:rPr lang="de-CH" dirty="0" err="1">
                <a:solidFill>
                  <a:schemeClr val="tx1"/>
                </a:solidFill>
              </a:rPr>
              <a:t>l’indipendenza</a:t>
            </a:r>
            <a:r>
              <a:rPr lang="de-CH" dirty="0">
                <a:solidFill>
                  <a:schemeClr val="tx1"/>
                </a:solidFill>
              </a:rPr>
              <a:t> della </a:t>
            </a:r>
            <a:r>
              <a:rPr lang="de-CH" dirty="0" err="1">
                <a:solidFill>
                  <a:schemeClr val="tx1"/>
                </a:solidFill>
              </a:rPr>
              <a:t>Lettonia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dalla</a:t>
            </a:r>
            <a:r>
              <a:rPr lang="de-CH" dirty="0">
                <a:solidFill>
                  <a:schemeClr val="tx1"/>
                </a:solidFill>
              </a:rPr>
              <a:t> Russia (per </a:t>
            </a:r>
            <a:r>
              <a:rPr lang="de-CH" dirty="0" err="1">
                <a:solidFill>
                  <a:schemeClr val="tx1"/>
                </a:solidFill>
              </a:rPr>
              <a:t>separarsi</a:t>
            </a:r>
            <a:r>
              <a:rPr lang="de-CH" dirty="0">
                <a:solidFill>
                  <a:schemeClr val="tx1"/>
                </a:solidFill>
              </a:rPr>
              <a:t>)</a:t>
            </a:r>
          </a:p>
          <a:p>
            <a:r>
              <a:rPr lang="de-CH" dirty="0">
                <a:solidFill>
                  <a:schemeClr val="tx1"/>
                </a:solidFill>
              </a:rPr>
              <a:t>Durante la prima </a:t>
            </a:r>
            <a:r>
              <a:rPr lang="de-CH" dirty="0" err="1">
                <a:solidFill>
                  <a:schemeClr val="tx1"/>
                </a:solidFill>
              </a:rPr>
              <a:t>guerra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mondiale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fu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nuovamente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occupata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dai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tedeschi</a:t>
            </a:r>
            <a:endParaRPr lang="de-CH" dirty="0">
              <a:solidFill>
                <a:schemeClr val="tx1"/>
              </a:solidFill>
            </a:endParaRPr>
          </a:p>
          <a:p>
            <a:endParaRPr lang="de-CH" dirty="0">
              <a:solidFill>
                <a:schemeClr val="tx1"/>
              </a:solidFill>
            </a:endParaRPr>
          </a:p>
          <a:p>
            <a:endParaRPr lang="de-CH" dirty="0">
              <a:solidFill>
                <a:schemeClr val="tx1"/>
              </a:solidFill>
            </a:endParaRPr>
          </a:p>
          <a:p>
            <a:endParaRPr lang="de-CH" dirty="0">
              <a:solidFill>
                <a:schemeClr val="tx1"/>
              </a:solidFill>
            </a:endParaRPr>
          </a:p>
          <a:p>
            <a:endParaRPr lang="de-CH" dirty="0">
              <a:solidFill>
                <a:schemeClr val="tx1"/>
              </a:solidFill>
            </a:endParaRPr>
          </a:p>
          <a:p>
            <a:endParaRPr lang="de-CH" dirty="0">
              <a:solidFill>
                <a:schemeClr val="tx1"/>
              </a:solidFill>
            </a:endParaRPr>
          </a:p>
          <a:p>
            <a:endParaRPr lang="de-CH" dirty="0">
              <a:solidFill>
                <a:schemeClr val="tx1"/>
              </a:solidFill>
            </a:endParaRPr>
          </a:p>
          <a:p>
            <a:endParaRPr lang="ru-CH" dirty="0"/>
          </a:p>
        </p:txBody>
      </p:sp>
    </p:spTree>
    <p:extLst>
      <p:ext uri="{BB962C8B-B14F-4D97-AF65-F5344CB8AC3E}">
        <p14:creationId xmlns:p14="http://schemas.microsoft.com/office/powerpoint/2010/main" val="285594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F5BB3F-B606-D845-DC4C-79B5365EA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16" y="703688"/>
            <a:ext cx="9406190" cy="853650"/>
          </a:xfrm>
        </p:spPr>
        <p:txBody>
          <a:bodyPr>
            <a:normAutofit/>
          </a:bodyPr>
          <a:lstStyle/>
          <a:p>
            <a:r>
              <a:rPr lang="de-CH" dirty="0"/>
              <a:t>STORIA</a:t>
            </a:r>
            <a:endParaRPr lang="ru-CH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41B5DD-3A52-DA35-F50B-3600068E1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540C-9440-4E7A-B71A-BEFEE06869E3}" type="datetime1">
              <a:rPr lang="en-US" smtClean="0"/>
              <a:t>3/4/23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EB9F8FD-16CD-071B-09BE-50220ECD1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FDDE40F-83C8-F308-E32E-7BCBF71D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4</a:t>
            </a:fld>
            <a:endParaRPr lang="en-US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7B94405-D9CD-8F81-C2E7-47F63D4F78B5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06626" y="1557337"/>
            <a:ext cx="10206682" cy="4435690"/>
          </a:xfrm>
        </p:spPr>
        <p:txBody>
          <a:bodyPr>
            <a:normAutofit/>
          </a:bodyPr>
          <a:lstStyle/>
          <a:p>
            <a:r>
              <a:rPr lang="de-CH" dirty="0">
                <a:solidFill>
                  <a:schemeClr val="tx1"/>
                </a:solidFill>
              </a:rPr>
              <a:t>Il 18 </a:t>
            </a:r>
            <a:r>
              <a:rPr lang="de-CH" dirty="0" err="1">
                <a:solidFill>
                  <a:schemeClr val="tx1"/>
                </a:solidFill>
              </a:rPr>
              <a:t>novembre</a:t>
            </a:r>
            <a:r>
              <a:rPr lang="de-CH" dirty="0">
                <a:solidFill>
                  <a:schemeClr val="tx1"/>
                </a:solidFill>
              </a:rPr>
              <a:t> 1918 la Germania </a:t>
            </a:r>
            <a:r>
              <a:rPr lang="de-CH" dirty="0" err="1">
                <a:solidFill>
                  <a:schemeClr val="tx1"/>
                </a:solidFill>
              </a:rPr>
              <a:t>concluse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l’accordo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sull’indipendenza</a:t>
            </a:r>
            <a:r>
              <a:rPr lang="de-CH" dirty="0">
                <a:solidFill>
                  <a:schemeClr val="tx1"/>
                </a:solidFill>
              </a:rPr>
              <a:t> della </a:t>
            </a:r>
            <a:r>
              <a:rPr lang="de-CH" dirty="0" err="1">
                <a:solidFill>
                  <a:schemeClr val="tx1"/>
                </a:solidFill>
              </a:rPr>
              <a:t>Lettonia</a:t>
            </a:r>
            <a:r>
              <a:rPr lang="de-CH" dirty="0">
                <a:solidFill>
                  <a:schemeClr val="tx1"/>
                </a:solidFill>
              </a:rPr>
              <a:t> per </a:t>
            </a:r>
            <a:r>
              <a:rPr lang="de-CH" dirty="0" err="1">
                <a:solidFill>
                  <a:schemeClr val="tx1"/>
                </a:solidFill>
              </a:rPr>
              <a:t>proteggierla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dalla</a:t>
            </a:r>
            <a:r>
              <a:rPr lang="de-CH" dirty="0">
                <a:solidFill>
                  <a:schemeClr val="tx1"/>
                </a:solidFill>
              </a:rPr>
              <a:t> Russia </a:t>
            </a:r>
          </a:p>
          <a:p>
            <a:r>
              <a:rPr lang="de-CH" dirty="0">
                <a:solidFill>
                  <a:schemeClr val="tx1"/>
                </a:solidFill>
              </a:rPr>
              <a:t>Nel 1940 </a:t>
            </a:r>
            <a:r>
              <a:rPr lang="de-CH" dirty="0" err="1">
                <a:solidFill>
                  <a:schemeClr val="tx1"/>
                </a:solidFill>
              </a:rPr>
              <a:t>l’indipendenza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fu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interrotta</a:t>
            </a:r>
            <a:r>
              <a:rPr lang="de-CH" dirty="0">
                <a:solidFill>
                  <a:schemeClr val="tx1"/>
                </a:solidFill>
              </a:rPr>
              <a:t> a causa </a:t>
            </a:r>
            <a:r>
              <a:rPr lang="de-CH" dirty="0" err="1">
                <a:solidFill>
                  <a:schemeClr val="tx1"/>
                </a:solidFill>
              </a:rPr>
              <a:t>dell’occupazione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dell</a:t>
            </a:r>
            <a:r>
              <a:rPr lang="de-CH" dirty="0">
                <a:solidFill>
                  <a:schemeClr val="tx1"/>
                </a:solidFill>
              </a:rPr>
              <a:t>’ </a:t>
            </a:r>
            <a:r>
              <a:rPr lang="de-CH" dirty="0" err="1">
                <a:solidFill>
                  <a:schemeClr val="tx1"/>
                </a:solidFill>
              </a:rPr>
              <a:t>Unione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Sovietica</a:t>
            </a:r>
            <a:endParaRPr lang="de-CH" dirty="0">
              <a:solidFill>
                <a:schemeClr val="tx1"/>
              </a:solidFill>
            </a:endParaRPr>
          </a:p>
          <a:p>
            <a:r>
              <a:rPr lang="de-CH" dirty="0" err="1">
                <a:solidFill>
                  <a:schemeClr val="tx1"/>
                </a:solidFill>
              </a:rPr>
              <a:t>All’inizio</a:t>
            </a:r>
            <a:r>
              <a:rPr lang="de-CH" dirty="0">
                <a:solidFill>
                  <a:schemeClr val="tx1"/>
                </a:solidFill>
              </a:rPr>
              <a:t> della </a:t>
            </a:r>
            <a:r>
              <a:rPr lang="de-CH" dirty="0" err="1">
                <a:solidFill>
                  <a:schemeClr val="tx1"/>
                </a:solidFill>
              </a:rPr>
              <a:t>seconda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guerra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mondiale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l’Unione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Sovietica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lettone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fu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occupata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dalle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truppe</a:t>
            </a:r>
            <a:r>
              <a:rPr lang="de-CH" dirty="0">
                <a:solidFill>
                  <a:schemeClr val="tx1"/>
                </a:solidFill>
              </a:rPr>
              <a:t> della Germania </a:t>
            </a:r>
            <a:r>
              <a:rPr lang="de-CH" dirty="0" err="1">
                <a:solidFill>
                  <a:schemeClr val="tx1"/>
                </a:solidFill>
              </a:rPr>
              <a:t>nazista</a:t>
            </a:r>
            <a:endParaRPr lang="de-CH" dirty="0">
              <a:solidFill>
                <a:schemeClr val="tx1"/>
              </a:solidFill>
            </a:endParaRPr>
          </a:p>
          <a:p>
            <a:r>
              <a:rPr lang="de-CH" dirty="0" err="1">
                <a:solidFill>
                  <a:schemeClr val="tx1"/>
                </a:solidFill>
              </a:rPr>
              <a:t>Dopo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che</a:t>
            </a:r>
            <a:r>
              <a:rPr lang="de-CH" dirty="0">
                <a:solidFill>
                  <a:schemeClr val="tx1"/>
                </a:solidFill>
              </a:rPr>
              <a:t> la Germania ha </a:t>
            </a:r>
            <a:r>
              <a:rPr lang="de-CH" dirty="0" err="1">
                <a:solidFill>
                  <a:schemeClr val="tx1"/>
                </a:solidFill>
              </a:rPr>
              <a:t>perso</a:t>
            </a:r>
            <a:r>
              <a:rPr lang="de-CH" dirty="0">
                <a:solidFill>
                  <a:schemeClr val="tx1"/>
                </a:solidFill>
              </a:rPr>
              <a:t> la </a:t>
            </a:r>
            <a:r>
              <a:rPr lang="de-CH" dirty="0" err="1">
                <a:solidFill>
                  <a:schemeClr val="tx1"/>
                </a:solidFill>
              </a:rPr>
              <a:t>guerra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il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territorio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lettone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tornò</a:t>
            </a:r>
            <a:r>
              <a:rPr lang="de-CH" dirty="0">
                <a:solidFill>
                  <a:schemeClr val="tx1"/>
                </a:solidFill>
              </a:rPr>
              <a:t> a </a:t>
            </a:r>
            <a:r>
              <a:rPr lang="de-CH" dirty="0" err="1">
                <a:solidFill>
                  <a:schemeClr val="tx1"/>
                </a:solidFill>
              </a:rPr>
              <a:t>far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parte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dell’Unione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Sovietica</a:t>
            </a:r>
            <a:endParaRPr lang="de-CH" dirty="0">
              <a:solidFill>
                <a:schemeClr val="tx1"/>
              </a:solidFill>
            </a:endParaRPr>
          </a:p>
          <a:p>
            <a:r>
              <a:rPr lang="de-CH" dirty="0">
                <a:solidFill>
                  <a:schemeClr val="tx1"/>
                </a:solidFill>
              </a:rPr>
              <a:t>Nel 1991 </a:t>
            </a:r>
            <a:r>
              <a:rPr lang="de-CH" dirty="0" err="1">
                <a:solidFill>
                  <a:schemeClr val="tx1"/>
                </a:solidFill>
              </a:rPr>
              <a:t>l’Unione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Sovietica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crollò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tornò</a:t>
            </a:r>
            <a:r>
              <a:rPr lang="de-CH" dirty="0">
                <a:solidFill>
                  <a:schemeClr val="tx1"/>
                </a:solidFill>
              </a:rPr>
              <a:t> ad </a:t>
            </a:r>
            <a:r>
              <a:rPr lang="de-CH" dirty="0" err="1">
                <a:solidFill>
                  <a:schemeClr val="tx1"/>
                </a:solidFill>
              </a:rPr>
              <a:t>essere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indipendente</a:t>
            </a:r>
            <a:r>
              <a:rPr lang="de-CH" dirty="0">
                <a:solidFill>
                  <a:schemeClr val="tx1"/>
                </a:solidFill>
              </a:rPr>
              <a:t> </a:t>
            </a:r>
          </a:p>
          <a:p>
            <a:r>
              <a:rPr lang="de-CH" dirty="0">
                <a:solidFill>
                  <a:schemeClr val="tx1"/>
                </a:solidFill>
              </a:rPr>
              <a:t>Ma in </a:t>
            </a:r>
            <a:r>
              <a:rPr lang="de-CH" dirty="0" err="1">
                <a:solidFill>
                  <a:schemeClr val="tx1"/>
                </a:solidFill>
              </a:rPr>
              <a:t>Lettonia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continua</a:t>
            </a:r>
            <a:r>
              <a:rPr lang="de-CH" dirty="0">
                <a:solidFill>
                  <a:schemeClr val="tx1"/>
                </a:solidFill>
              </a:rPr>
              <a:t> a vivere </a:t>
            </a:r>
            <a:r>
              <a:rPr lang="de-CH" dirty="0" err="1">
                <a:solidFill>
                  <a:schemeClr val="tx1"/>
                </a:solidFill>
              </a:rPr>
              <a:t>il</a:t>
            </a:r>
            <a:r>
              <a:rPr lang="de-CH" dirty="0">
                <a:solidFill>
                  <a:schemeClr val="tx1"/>
                </a:solidFill>
              </a:rPr>
              <a:t> 40% di </a:t>
            </a:r>
            <a:r>
              <a:rPr lang="de-CH" dirty="0" err="1">
                <a:solidFill>
                  <a:schemeClr val="tx1"/>
                </a:solidFill>
              </a:rPr>
              <a:t>russi</a:t>
            </a:r>
            <a:r>
              <a:rPr lang="de-CH" dirty="0">
                <a:solidFill>
                  <a:schemeClr val="tx1"/>
                </a:solidFill>
              </a:rPr>
              <a:t>, </a:t>
            </a:r>
            <a:r>
              <a:rPr lang="de-CH" dirty="0" err="1">
                <a:solidFill>
                  <a:schemeClr val="tx1"/>
                </a:solidFill>
              </a:rPr>
              <a:t>infatti</a:t>
            </a:r>
            <a:r>
              <a:rPr lang="de-CH" dirty="0">
                <a:solidFill>
                  <a:schemeClr val="tx1"/>
                </a:solidFill>
              </a:rPr>
              <a:t> ci </a:t>
            </a:r>
            <a:r>
              <a:rPr lang="de-CH" dirty="0" err="1">
                <a:solidFill>
                  <a:schemeClr val="tx1"/>
                </a:solidFill>
              </a:rPr>
              <a:t>sono</a:t>
            </a:r>
            <a:r>
              <a:rPr lang="de-CH" dirty="0">
                <a:solidFill>
                  <a:schemeClr val="tx1"/>
                </a:solidFill>
              </a:rPr>
              <a:t> due </a:t>
            </a:r>
            <a:r>
              <a:rPr lang="de-CH" dirty="0" err="1">
                <a:solidFill>
                  <a:schemeClr val="tx1"/>
                </a:solidFill>
              </a:rPr>
              <a:t>passaporti</a:t>
            </a:r>
            <a:r>
              <a:rPr lang="de-CH" dirty="0">
                <a:solidFill>
                  <a:schemeClr val="tx1"/>
                </a:solidFill>
              </a:rPr>
              <a:t> (</a:t>
            </a:r>
            <a:r>
              <a:rPr lang="de-CH" dirty="0" err="1">
                <a:solidFill>
                  <a:schemeClr val="tx1"/>
                </a:solidFill>
              </a:rPr>
              <a:t>cittadini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e</a:t>
            </a:r>
            <a:r>
              <a:rPr lang="de-CH" dirty="0">
                <a:solidFill>
                  <a:schemeClr val="tx1"/>
                </a:solidFill>
              </a:rPr>
              <a:t> non </a:t>
            </a:r>
            <a:r>
              <a:rPr lang="de-CH" dirty="0" err="1">
                <a:solidFill>
                  <a:schemeClr val="tx1"/>
                </a:solidFill>
              </a:rPr>
              <a:t>cittadini</a:t>
            </a:r>
            <a:r>
              <a:rPr lang="de-CH" dirty="0">
                <a:solidFill>
                  <a:schemeClr val="tx1"/>
                </a:solidFill>
              </a:rPr>
              <a:t>)</a:t>
            </a:r>
          </a:p>
          <a:p>
            <a:r>
              <a:rPr lang="de-CH" dirty="0">
                <a:solidFill>
                  <a:schemeClr val="tx1"/>
                </a:solidFill>
              </a:rPr>
              <a:t> Nel 2004 la </a:t>
            </a:r>
            <a:r>
              <a:rPr lang="de-CH" dirty="0" err="1">
                <a:solidFill>
                  <a:schemeClr val="tx1"/>
                </a:solidFill>
              </a:rPr>
              <a:t>Lettonia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è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entrata</a:t>
            </a:r>
            <a:r>
              <a:rPr lang="de-CH" dirty="0">
                <a:solidFill>
                  <a:schemeClr val="tx1"/>
                </a:solidFill>
              </a:rPr>
              <a:t> a </a:t>
            </a:r>
            <a:r>
              <a:rPr lang="de-CH" dirty="0" err="1">
                <a:solidFill>
                  <a:schemeClr val="tx1"/>
                </a:solidFill>
              </a:rPr>
              <a:t>far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parte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dell’Unione</a:t>
            </a:r>
            <a:r>
              <a:rPr lang="de-CH" dirty="0">
                <a:solidFill>
                  <a:schemeClr val="tx1"/>
                </a:solidFill>
              </a:rPr>
              <a:t> </a:t>
            </a:r>
            <a:r>
              <a:rPr lang="de-CH" dirty="0" err="1">
                <a:solidFill>
                  <a:schemeClr val="tx1"/>
                </a:solidFill>
              </a:rPr>
              <a:t>europea</a:t>
            </a:r>
            <a:r>
              <a:rPr lang="de-CH" dirty="0">
                <a:solidFill>
                  <a:schemeClr val="tx1"/>
                </a:solidFill>
              </a:rPr>
              <a:t> </a:t>
            </a:r>
          </a:p>
          <a:p>
            <a:endParaRPr lang="ru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445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2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30E87-DDB6-3F82-2A03-2291F4E3D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045" y="555812"/>
            <a:ext cx="5434259" cy="1178352"/>
          </a:xfrm>
        </p:spPr>
        <p:txBody>
          <a:bodyPr anchor="ctr">
            <a:normAutofit/>
          </a:bodyPr>
          <a:lstStyle/>
          <a:p>
            <a:r>
              <a:rPr lang="de-CH" dirty="0"/>
              <a:t>DOVE SI TROVA</a:t>
            </a:r>
            <a:endParaRPr lang="ru-CH" dirty="0"/>
          </a:p>
        </p:txBody>
      </p:sp>
      <p:sp useBgFill="1">
        <p:nvSpPr>
          <p:cNvPr id="30" name="Rectangle 16">
            <a:extLst>
              <a:ext uri="{FF2B5EF4-FFF2-40B4-BE49-F238E27FC236}">
                <a16:creationId xmlns:a16="http://schemas.microsoft.com/office/drawing/2014/main" id="{F84F7065-2477-44EE-8159-3DEBBA2C8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134" y="340661"/>
            <a:ext cx="4291558" cy="57015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4C1AEA59-A8DD-FAB0-7EE0-66619D25D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25" y="340659"/>
            <a:ext cx="4414121" cy="5611069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9FB35CB-6760-F92D-1F3D-7863F3DCD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4804" y="2400300"/>
            <a:ext cx="5177782" cy="3272406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de-CH" sz="2000" dirty="0" err="1">
                <a:solidFill>
                  <a:schemeClr val="tx1"/>
                </a:solidFill>
              </a:rPr>
              <a:t>Membro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Unione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europea</a:t>
            </a:r>
            <a:r>
              <a:rPr lang="de-CH" sz="2000" dirty="0">
                <a:solidFill>
                  <a:schemeClr val="tx1"/>
                </a:solidFill>
              </a:rPr>
              <a:t>  (nord-orientale)</a:t>
            </a:r>
          </a:p>
          <a:p>
            <a:pPr>
              <a:lnSpc>
                <a:spcPct val="130000"/>
              </a:lnSpc>
            </a:pPr>
            <a:r>
              <a:rPr lang="de-CH" sz="2000" dirty="0" err="1">
                <a:solidFill>
                  <a:schemeClr val="tx1"/>
                </a:solidFill>
              </a:rPr>
              <a:t>Confina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con</a:t>
            </a:r>
            <a:r>
              <a:rPr lang="de-CH" sz="2000" dirty="0">
                <a:solidFill>
                  <a:schemeClr val="tx1"/>
                </a:solidFill>
              </a:rPr>
              <a:t>: </a:t>
            </a:r>
            <a:r>
              <a:rPr lang="de-CH" sz="2000" dirty="0" err="1">
                <a:solidFill>
                  <a:schemeClr val="tx1"/>
                </a:solidFill>
              </a:rPr>
              <a:t>nord</a:t>
            </a:r>
            <a:r>
              <a:rPr lang="de-CH" sz="2000" dirty="0">
                <a:solidFill>
                  <a:schemeClr val="tx1"/>
                </a:solidFill>
              </a:rPr>
              <a:t> Estonia, </a:t>
            </a:r>
            <a:r>
              <a:rPr lang="de-CH" sz="2000" dirty="0" err="1">
                <a:solidFill>
                  <a:schemeClr val="tx1"/>
                </a:solidFill>
              </a:rPr>
              <a:t>est</a:t>
            </a:r>
            <a:r>
              <a:rPr lang="de-CH" sz="2000" dirty="0">
                <a:solidFill>
                  <a:schemeClr val="tx1"/>
                </a:solidFill>
              </a:rPr>
              <a:t> Russia, sud-</a:t>
            </a:r>
            <a:r>
              <a:rPr lang="de-CH" sz="2000" dirty="0" err="1">
                <a:solidFill>
                  <a:schemeClr val="tx1"/>
                </a:solidFill>
              </a:rPr>
              <a:t>est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Bielorussia</a:t>
            </a:r>
            <a:r>
              <a:rPr lang="de-CH" sz="2000" dirty="0">
                <a:solidFill>
                  <a:schemeClr val="tx1"/>
                </a:solidFill>
              </a:rPr>
              <a:t>, </a:t>
            </a:r>
            <a:r>
              <a:rPr lang="de-CH" sz="2000" dirty="0" err="1">
                <a:solidFill>
                  <a:schemeClr val="tx1"/>
                </a:solidFill>
              </a:rPr>
              <a:t>sud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Lituania</a:t>
            </a:r>
            <a:r>
              <a:rPr lang="de-CH" sz="2000" dirty="0">
                <a:solidFill>
                  <a:schemeClr val="tx1"/>
                </a:solidFill>
              </a:rPr>
              <a:t>, </a:t>
            </a:r>
            <a:r>
              <a:rPr lang="de-CH" sz="2000" dirty="0" err="1">
                <a:solidFill>
                  <a:schemeClr val="tx1"/>
                </a:solidFill>
              </a:rPr>
              <a:t>ovest</a:t>
            </a:r>
            <a:r>
              <a:rPr lang="de-CH" sz="2000" dirty="0">
                <a:solidFill>
                  <a:schemeClr val="tx1"/>
                </a:solidFill>
              </a:rPr>
              <a:t> Mar </a:t>
            </a:r>
            <a:r>
              <a:rPr lang="de-CH" sz="2000" dirty="0" err="1">
                <a:solidFill>
                  <a:schemeClr val="tx1"/>
                </a:solidFill>
              </a:rPr>
              <a:t>Baltico</a:t>
            </a:r>
            <a:endParaRPr lang="de-CH" sz="2000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de-CH" sz="2000" dirty="0">
                <a:solidFill>
                  <a:schemeClr val="tx1"/>
                </a:solidFill>
              </a:rPr>
              <a:t>3000 </a:t>
            </a:r>
            <a:r>
              <a:rPr lang="de-CH" sz="2000" dirty="0" err="1">
                <a:solidFill>
                  <a:schemeClr val="tx1"/>
                </a:solidFill>
              </a:rPr>
              <a:t>laghi</a:t>
            </a:r>
            <a:r>
              <a:rPr lang="de-CH" sz="2000" dirty="0">
                <a:solidFill>
                  <a:schemeClr val="tx1"/>
                </a:solidFill>
              </a:rPr>
              <a:t> (</a:t>
            </a:r>
            <a:r>
              <a:rPr lang="de-CH" sz="2000" dirty="0" err="1">
                <a:solidFill>
                  <a:schemeClr val="tx1"/>
                </a:solidFill>
              </a:rPr>
              <a:t>grandi</a:t>
            </a:r>
            <a:r>
              <a:rPr lang="de-CH" sz="2000" dirty="0">
                <a:solidFill>
                  <a:schemeClr val="tx1"/>
                </a:solidFill>
              </a:rPr>
              <a:t>), 12000 </a:t>
            </a:r>
            <a:r>
              <a:rPr lang="de-CH" sz="2000" dirty="0" err="1">
                <a:solidFill>
                  <a:schemeClr val="tx1"/>
                </a:solidFill>
              </a:rPr>
              <a:t>corsi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d’acqua</a:t>
            </a:r>
            <a:r>
              <a:rPr lang="de-CH" sz="2000" dirty="0">
                <a:solidFill>
                  <a:schemeClr val="tx1"/>
                </a:solidFill>
              </a:rPr>
              <a:t> (17 </a:t>
            </a:r>
            <a:r>
              <a:rPr lang="de-CH" sz="2000" dirty="0" err="1">
                <a:solidFill>
                  <a:schemeClr val="tx1"/>
                </a:solidFill>
              </a:rPr>
              <a:t>superano</a:t>
            </a:r>
            <a:r>
              <a:rPr lang="de-CH" sz="2000" dirty="0">
                <a:solidFill>
                  <a:schemeClr val="tx1"/>
                </a:solidFill>
              </a:rPr>
              <a:t> 100km di </a:t>
            </a:r>
            <a:r>
              <a:rPr lang="de-CH" sz="2000" dirty="0" err="1">
                <a:solidFill>
                  <a:schemeClr val="tx1"/>
                </a:solidFill>
              </a:rPr>
              <a:t>lunghezza</a:t>
            </a:r>
            <a:r>
              <a:rPr lang="de-CH" sz="2000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de-CH" sz="2000" dirty="0">
                <a:solidFill>
                  <a:schemeClr val="tx1"/>
                </a:solidFill>
              </a:rPr>
              <a:t>75% in </a:t>
            </a:r>
            <a:r>
              <a:rPr lang="de-CH" sz="2000" dirty="0" err="1">
                <a:solidFill>
                  <a:schemeClr val="tx1"/>
                </a:solidFill>
              </a:rPr>
              <a:t>pianura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con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piccoli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rilievi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e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colline</a:t>
            </a:r>
            <a:endParaRPr lang="de-CH" sz="2000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de-CH" sz="2000" dirty="0">
                <a:solidFill>
                  <a:schemeClr val="tx1"/>
                </a:solidFill>
              </a:rPr>
              <a:t>42% </a:t>
            </a:r>
            <a:r>
              <a:rPr lang="de-CH" sz="2000" dirty="0" err="1">
                <a:solidFill>
                  <a:schemeClr val="tx1"/>
                </a:solidFill>
              </a:rPr>
              <a:t>foreste</a:t>
            </a:r>
            <a:endParaRPr lang="de-CH" sz="2000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endParaRPr lang="de-CH" dirty="0"/>
          </a:p>
          <a:p>
            <a:pPr>
              <a:lnSpc>
                <a:spcPct val="130000"/>
              </a:lnSpc>
            </a:pPr>
            <a:endParaRPr lang="de-CH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C9A221-8A24-4156-93FD-0AEF61915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3/4/23</a:t>
            </a:fld>
            <a:endParaRPr lang="en-US"/>
          </a:p>
        </p:txBody>
      </p:sp>
      <p:cxnSp>
        <p:nvCxnSpPr>
          <p:cNvPr id="31" name="Straight Connector 18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E5758-18AA-D277-7CF5-61C254AD7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3E2E5A-CDA9-6134-F7AE-393CE40C1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22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24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6300" y="340659"/>
            <a:ext cx="0" cy="570155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78692" y="1905000"/>
            <a:ext cx="606239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415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29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31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C548E2-C7B4-09CB-C800-E76C0F3C5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75" y="4818488"/>
            <a:ext cx="5377526" cy="1026499"/>
          </a:xfrm>
        </p:spPr>
        <p:txBody>
          <a:bodyPr anchor="b">
            <a:normAutofit/>
          </a:bodyPr>
          <a:lstStyle/>
          <a:p>
            <a:r>
              <a:rPr lang="de-CH" dirty="0"/>
              <a:t>COME SI VIVE</a:t>
            </a:r>
            <a:endParaRPr lang="ru-CH" dirty="0"/>
          </a:p>
        </p:txBody>
      </p:sp>
      <p:pic>
        <p:nvPicPr>
          <p:cNvPr id="8" name="Рисунок 7" descr="Изображение выглядит как небо, внешний, несколько, док&#10;&#10;Автоматически созданное описание">
            <a:extLst>
              <a:ext uri="{FF2B5EF4-FFF2-40B4-BE49-F238E27FC236}">
                <a16:creationId xmlns:a16="http://schemas.microsoft.com/office/drawing/2014/main" id="{4DF07514-752A-459B-9BB1-23710A9786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8"/>
          <a:stretch/>
        </p:blipFill>
        <p:spPr>
          <a:xfrm>
            <a:off x="367744" y="334926"/>
            <a:ext cx="6072704" cy="4160871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7121B513-990B-74E2-0567-78471034F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5006" y="810562"/>
            <a:ext cx="3662800" cy="4834504"/>
          </a:xfrm>
        </p:spPr>
        <p:txBody>
          <a:bodyPr anchor="t">
            <a:normAutofit/>
          </a:bodyPr>
          <a:lstStyle/>
          <a:p>
            <a:r>
              <a:rPr lang="de-CH" sz="2000" dirty="0" err="1">
                <a:solidFill>
                  <a:schemeClr val="tx1"/>
                </a:solidFill>
              </a:rPr>
              <a:t>Prezzi</a:t>
            </a:r>
            <a:r>
              <a:rPr lang="de-CH" sz="2000" dirty="0">
                <a:solidFill>
                  <a:schemeClr val="tx1"/>
                </a:solidFill>
              </a:rPr>
              <a:t> molto </a:t>
            </a:r>
            <a:r>
              <a:rPr lang="de-CH" sz="2000" dirty="0" err="1">
                <a:solidFill>
                  <a:schemeClr val="tx1"/>
                </a:solidFill>
              </a:rPr>
              <a:t>bassi</a:t>
            </a:r>
            <a:endParaRPr lang="de-CH" sz="2000" dirty="0">
              <a:solidFill>
                <a:schemeClr val="tx1"/>
              </a:solidFill>
            </a:endParaRPr>
          </a:p>
          <a:p>
            <a:r>
              <a:rPr lang="de-CH" sz="2000" dirty="0" err="1">
                <a:solidFill>
                  <a:schemeClr val="tx1"/>
                </a:solidFill>
              </a:rPr>
              <a:t>Freddo</a:t>
            </a:r>
            <a:endParaRPr lang="de-CH" sz="2000" dirty="0">
              <a:solidFill>
                <a:schemeClr val="tx1"/>
              </a:solidFill>
            </a:endParaRPr>
          </a:p>
          <a:p>
            <a:r>
              <a:rPr lang="de-CH" sz="2000" dirty="0" err="1">
                <a:solidFill>
                  <a:schemeClr val="tx1"/>
                </a:solidFill>
              </a:rPr>
              <a:t>Inverni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gelidi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con</a:t>
            </a:r>
            <a:r>
              <a:rPr lang="de-CH" sz="2000" dirty="0">
                <a:solidFill>
                  <a:schemeClr val="tx1"/>
                </a:solidFill>
              </a:rPr>
              <a:t> 6-7 </a:t>
            </a:r>
            <a:r>
              <a:rPr lang="de-CH" sz="2000" dirty="0" err="1">
                <a:solidFill>
                  <a:schemeClr val="tx1"/>
                </a:solidFill>
              </a:rPr>
              <a:t>ore</a:t>
            </a:r>
            <a:r>
              <a:rPr lang="de-CH" sz="2000" dirty="0">
                <a:solidFill>
                  <a:schemeClr val="tx1"/>
                </a:solidFill>
              </a:rPr>
              <a:t> di </a:t>
            </a:r>
            <a:r>
              <a:rPr lang="de-CH" sz="2000" dirty="0" err="1">
                <a:solidFill>
                  <a:schemeClr val="tx1"/>
                </a:solidFill>
              </a:rPr>
              <a:t>luce</a:t>
            </a:r>
            <a:endParaRPr lang="de-CH" sz="2000" dirty="0">
              <a:solidFill>
                <a:schemeClr val="tx1"/>
              </a:solidFill>
            </a:endParaRPr>
          </a:p>
          <a:p>
            <a:r>
              <a:rPr lang="de-CH" sz="2000" dirty="0" err="1">
                <a:solidFill>
                  <a:schemeClr val="tx1"/>
                </a:solidFill>
              </a:rPr>
              <a:t>Estati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fresche</a:t>
            </a:r>
            <a:r>
              <a:rPr lang="de-CH" sz="2000" dirty="0">
                <a:solidFill>
                  <a:schemeClr val="tx1"/>
                </a:solidFill>
              </a:rPr>
              <a:t> (</a:t>
            </a:r>
            <a:r>
              <a:rPr lang="de-CH" sz="2000" dirty="0" err="1">
                <a:solidFill>
                  <a:schemeClr val="tx1"/>
                </a:solidFill>
              </a:rPr>
              <a:t>piovose</a:t>
            </a:r>
            <a:r>
              <a:rPr lang="de-CH" sz="2000" dirty="0">
                <a:solidFill>
                  <a:schemeClr val="tx1"/>
                </a:solidFill>
              </a:rPr>
              <a:t>) </a:t>
            </a:r>
            <a:r>
              <a:rPr lang="de-CH" sz="2000" dirty="0" err="1">
                <a:solidFill>
                  <a:schemeClr val="tx1"/>
                </a:solidFill>
              </a:rPr>
              <a:t>con</a:t>
            </a:r>
            <a:r>
              <a:rPr lang="de-CH" sz="2000" dirty="0">
                <a:solidFill>
                  <a:schemeClr val="tx1"/>
                </a:solidFill>
              </a:rPr>
              <a:t> 17-18 </a:t>
            </a:r>
            <a:r>
              <a:rPr lang="de-CH" sz="2000" dirty="0" err="1">
                <a:solidFill>
                  <a:schemeClr val="tx1"/>
                </a:solidFill>
              </a:rPr>
              <a:t>ore</a:t>
            </a:r>
            <a:r>
              <a:rPr lang="de-CH" sz="2000" dirty="0">
                <a:solidFill>
                  <a:schemeClr val="tx1"/>
                </a:solidFill>
              </a:rPr>
              <a:t> di </a:t>
            </a:r>
            <a:r>
              <a:rPr lang="de-CH" sz="2000" dirty="0" err="1">
                <a:solidFill>
                  <a:schemeClr val="tx1"/>
                </a:solidFill>
              </a:rPr>
              <a:t>luce</a:t>
            </a:r>
            <a:endParaRPr lang="de-CH" sz="2000" dirty="0">
              <a:solidFill>
                <a:schemeClr val="tx1"/>
              </a:solidFill>
            </a:endParaRPr>
          </a:p>
          <a:p>
            <a:r>
              <a:rPr lang="de-CH" sz="2000" dirty="0" err="1">
                <a:solidFill>
                  <a:schemeClr val="tx1"/>
                </a:solidFill>
              </a:rPr>
              <a:t>Persone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cortesi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e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ospitanti</a:t>
            </a:r>
            <a:endParaRPr lang="de-CH" sz="2000" dirty="0">
              <a:solidFill>
                <a:schemeClr val="tx1"/>
              </a:solidFill>
            </a:endParaRPr>
          </a:p>
          <a:p>
            <a:r>
              <a:rPr lang="de-CH" sz="2000" dirty="0" err="1">
                <a:solidFill>
                  <a:schemeClr val="tx1"/>
                </a:solidFill>
              </a:rPr>
              <a:t>Piccole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città</a:t>
            </a:r>
            <a:r>
              <a:rPr lang="de-CH" sz="2000" dirty="0">
                <a:solidFill>
                  <a:schemeClr val="tx1"/>
                </a:solidFill>
              </a:rPr>
              <a:t> non </a:t>
            </a:r>
            <a:r>
              <a:rPr lang="de-CH" sz="2000" dirty="0" err="1">
                <a:solidFill>
                  <a:schemeClr val="tx1"/>
                </a:solidFill>
              </a:rPr>
              <a:t>tanto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allegre</a:t>
            </a:r>
            <a:endParaRPr lang="de-CH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CH" sz="2000" dirty="0">
                <a:solidFill>
                  <a:schemeClr val="tx1"/>
                </a:solidFill>
              </a:rPr>
              <a:t>       </a:t>
            </a:r>
          </a:p>
          <a:p>
            <a:endParaRPr lang="ru-CH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51CFE2-53FB-6160-46DA-36F9E3670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E49257-D00F-B867-0FC7-4C427287B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3/4/23</a:t>
            </a:fld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E5A076-9847-A988-C449-3D2707167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46" name="Rectangle 33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35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37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39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40447" y="345884"/>
            <a:ext cx="0" cy="570155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1">
            <a:extLst>
              <a:ext uri="{FF2B5EF4-FFF2-40B4-BE49-F238E27FC236}">
                <a16:creationId xmlns:a16="http://schemas.microsoft.com/office/drawing/2014/main" id="{5876D832-527B-45C0-8F01-17AA4D902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6197" y="4495800"/>
            <a:ext cx="607270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698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CA1BA3-1961-6E6B-787A-F1F04C1E5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>
            <a:normAutofit/>
          </a:bodyPr>
          <a:lstStyle/>
          <a:p>
            <a:r>
              <a:rPr lang="de-CH" dirty="0"/>
              <a:t>INFORMAZIONI GENERALI</a:t>
            </a:r>
            <a:endParaRPr lang="ru-CH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A69D79-DE6A-21DE-F18C-85B1023F4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44" y="1997128"/>
            <a:ext cx="4104310" cy="393315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</a:pPr>
            <a:r>
              <a:rPr lang="de-CH" sz="2000" dirty="0" err="1">
                <a:solidFill>
                  <a:schemeClr val="tx1"/>
                </a:solidFill>
              </a:rPr>
              <a:t>Capitale</a:t>
            </a:r>
            <a:r>
              <a:rPr lang="de-CH" sz="2000" dirty="0">
                <a:solidFill>
                  <a:schemeClr val="tx1"/>
                </a:solidFill>
              </a:rPr>
              <a:t> Riga</a:t>
            </a:r>
          </a:p>
          <a:p>
            <a:pPr>
              <a:lnSpc>
                <a:spcPct val="130000"/>
              </a:lnSpc>
            </a:pPr>
            <a:r>
              <a:rPr lang="de-CH" sz="2000" dirty="0">
                <a:solidFill>
                  <a:schemeClr val="tx1"/>
                </a:solidFill>
              </a:rPr>
              <a:t>Euro (1 </a:t>
            </a:r>
            <a:r>
              <a:rPr lang="de-CH" sz="2000" dirty="0" err="1">
                <a:solidFill>
                  <a:schemeClr val="tx1"/>
                </a:solidFill>
              </a:rPr>
              <a:t>gennaio</a:t>
            </a:r>
            <a:r>
              <a:rPr lang="de-CH" sz="2000" dirty="0">
                <a:solidFill>
                  <a:schemeClr val="tx1"/>
                </a:solidFill>
              </a:rPr>
              <a:t> 2014), </a:t>
            </a:r>
            <a:r>
              <a:rPr lang="de-CH" sz="2000" dirty="0" err="1">
                <a:solidFill>
                  <a:schemeClr val="tx1"/>
                </a:solidFill>
              </a:rPr>
              <a:t>sostituendo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lat</a:t>
            </a:r>
            <a:endParaRPr lang="de-CH" sz="2000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de-CH" sz="2000" dirty="0">
                <a:solidFill>
                  <a:schemeClr val="tx1"/>
                </a:solidFill>
              </a:rPr>
              <a:t>1,884 </a:t>
            </a:r>
            <a:r>
              <a:rPr lang="de-CH" sz="2000" dirty="0" err="1">
                <a:solidFill>
                  <a:schemeClr val="tx1"/>
                </a:solidFill>
              </a:rPr>
              <a:t>milioni</a:t>
            </a:r>
            <a:r>
              <a:rPr lang="de-CH" sz="2000" dirty="0">
                <a:solidFill>
                  <a:schemeClr val="tx1"/>
                </a:solidFill>
              </a:rPr>
              <a:t> di </a:t>
            </a:r>
            <a:r>
              <a:rPr lang="de-CH" sz="2000" dirty="0" err="1">
                <a:solidFill>
                  <a:schemeClr val="tx1"/>
                </a:solidFill>
              </a:rPr>
              <a:t>abitanti</a:t>
            </a:r>
            <a:endParaRPr lang="de-CH" sz="2000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de-CH" sz="2000" dirty="0">
                <a:solidFill>
                  <a:schemeClr val="tx1"/>
                </a:solidFill>
              </a:rPr>
              <a:t>Grande 64,589 km </a:t>
            </a:r>
            <a:r>
              <a:rPr lang="de-CH" sz="2000" dirty="0" err="1">
                <a:solidFill>
                  <a:schemeClr val="tx1"/>
                </a:solidFill>
              </a:rPr>
              <a:t>quadrati</a:t>
            </a:r>
            <a:endParaRPr lang="de-CH" sz="2000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de-CH" sz="2000" dirty="0">
                <a:solidFill>
                  <a:schemeClr val="tx1"/>
                </a:solidFill>
              </a:rPr>
              <a:t>Lingua </a:t>
            </a:r>
            <a:r>
              <a:rPr lang="de-CH" sz="2000" dirty="0" err="1">
                <a:solidFill>
                  <a:schemeClr val="tx1"/>
                </a:solidFill>
              </a:rPr>
              <a:t>lettone</a:t>
            </a:r>
            <a:r>
              <a:rPr lang="de-CH" sz="2000" dirty="0">
                <a:solidFill>
                  <a:schemeClr val="tx1"/>
                </a:solidFill>
              </a:rPr>
              <a:t> (</a:t>
            </a:r>
            <a:r>
              <a:rPr lang="de-CH" sz="2000" dirty="0" err="1">
                <a:solidFill>
                  <a:schemeClr val="tx1"/>
                </a:solidFill>
              </a:rPr>
              <a:t>baltica</a:t>
            </a:r>
            <a:r>
              <a:rPr lang="de-CH" sz="2000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de-CH" sz="2000" dirty="0" err="1">
                <a:solidFill>
                  <a:schemeClr val="tx1"/>
                </a:solidFill>
              </a:rPr>
              <a:t>Famosa</a:t>
            </a:r>
            <a:r>
              <a:rPr lang="de-CH" sz="2000" dirty="0">
                <a:solidFill>
                  <a:schemeClr val="tx1"/>
                </a:solidFill>
              </a:rPr>
              <a:t> per </a:t>
            </a:r>
            <a:r>
              <a:rPr lang="de-CH" sz="2000" dirty="0" err="1">
                <a:solidFill>
                  <a:schemeClr val="tx1"/>
                </a:solidFill>
              </a:rPr>
              <a:t>spiagge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e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ville</a:t>
            </a:r>
            <a:r>
              <a:rPr lang="de-CH" sz="2000" dirty="0">
                <a:solidFill>
                  <a:schemeClr val="tx1"/>
                </a:solidFill>
              </a:rPr>
              <a:t> in </a:t>
            </a:r>
            <a:r>
              <a:rPr lang="de-CH" sz="2000" dirty="0" err="1">
                <a:solidFill>
                  <a:schemeClr val="tx1"/>
                </a:solidFill>
              </a:rPr>
              <a:t>legno</a:t>
            </a:r>
            <a:endParaRPr lang="de-CH" sz="2000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de-CH" sz="2000" dirty="0" err="1">
                <a:solidFill>
                  <a:schemeClr val="tx1"/>
                </a:solidFill>
              </a:rPr>
              <a:t>Consigliabile</a:t>
            </a:r>
            <a:r>
              <a:rPr lang="de-CH" sz="2000" dirty="0">
                <a:solidFill>
                  <a:schemeClr val="tx1"/>
                </a:solidFill>
              </a:rPr>
              <a:t> da </a:t>
            </a:r>
            <a:r>
              <a:rPr lang="de-CH" sz="2000" dirty="0" err="1">
                <a:solidFill>
                  <a:schemeClr val="tx1"/>
                </a:solidFill>
              </a:rPr>
              <a:t>visitare</a:t>
            </a:r>
            <a:r>
              <a:rPr lang="de-CH" sz="2000" dirty="0">
                <a:solidFill>
                  <a:schemeClr val="tx1"/>
                </a:solidFill>
              </a:rPr>
              <a:t> in </a:t>
            </a:r>
            <a:r>
              <a:rPr lang="de-CH" sz="2000" dirty="0" err="1">
                <a:solidFill>
                  <a:schemeClr val="tx1"/>
                </a:solidFill>
              </a:rPr>
              <a:t>estate</a:t>
            </a:r>
            <a:endParaRPr lang="de-CH" sz="2000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r>
              <a:rPr lang="de-CH" sz="2000" dirty="0">
                <a:solidFill>
                  <a:schemeClr val="tx1"/>
                </a:solidFill>
              </a:rPr>
              <a:t>2 </a:t>
            </a:r>
            <a:r>
              <a:rPr lang="de-CH" sz="2000" dirty="0" err="1">
                <a:solidFill>
                  <a:schemeClr val="tx1"/>
                </a:solidFill>
              </a:rPr>
              <a:t>ore</a:t>
            </a:r>
            <a:r>
              <a:rPr lang="de-CH" sz="2000" dirty="0">
                <a:solidFill>
                  <a:schemeClr val="tx1"/>
                </a:solidFill>
              </a:rPr>
              <a:t> di </a:t>
            </a:r>
            <a:r>
              <a:rPr lang="de-CH" sz="2000" dirty="0" err="1">
                <a:solidFill>
                  <a:schemeClr val="tx1"/>
                </a:solidFill>
              </a:rPr>
              <a:t>viaggio</a:t>
            </a:r>
            <a:r>
              <a:rPr lang="de-CH" sz="2000" dirty="0">
                <a:solidFill>
                  <a:schemeClr val="tx1"/>
                </a:solidFill>
              </a:rPr>
              <a:t> in </a:t>
            </a:r>
            <a:r>
              <a:rPr lang="de-CH" sz="2000" dirty="0" err="1">
                <a:solidFill>
                  <a:schemeClr val="tx1"/>
                </a:solidFill>
              </a:rPr>
              <a:t>aereo</a:t>
            </a:r>
            <a:r>
              <a:rPr lang="de-CH" sz="2000" dirty="0">
                <a:solidFill>
                  <a:schemeClr val="tx1"/>
                </a:solidFill>
              </a:rPr>
              <a:t>, in </a:t>
            </a:r>
            <a:r>
              <a:rPr lang="de-CH" sz="2000" dirty="0" err="1">
                <a:solidFill>
                  <a:schemeClr val="tx1"/>
                </a:solidFill>
              </a:rPr>
              <a:t>auto</a:t>
            </a:r>
            <a:r>
              <a:rPr lang="de-CH" sz="2000" dirty="0">
                <a:solidFill>
                  <a:schemeClr val="tx1"/>
                </a:solidFill>
              </a:rPr>
              <a:t> circa 23 </a:t>
            </a:r>
            <a:r>
              <a:rPr lang="de-CH" sz="2000" dirty="0" err="1">
                <a:solidFill>
                  <a:schemeClr val="tx1"/>
                </a:solidFill>
              </a:rPr>
              <a:t>ore</a:t>
            </a:r>
            <a:endParaRPr lang="de-CH" sz="2000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</a:pPr>
            <a:endParaRPr lang="ru-CH" sz="1300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Изображение выглядит как небо, здание, внешний, город&#10;&#10;Автоматически созданное описание">
            <a:extLst>
              <a:ext uri="{FF2B5EF4-FFF2-40B4-BE49-F238E27FC236}">
                <a16:creationId xmlns:a16="http://schemas.microsoft.com/office/drawing/2014/main" id="{BF3535ED-5C50-23E1-43EB-17491AAE57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40" r="2993" b="-2"/>
          <a:stretch/>
        </p:blipFill>
        <p:spPr>
          <a:xfrm>
            <a:off x="4688736" y="1905000"/>
            <a:ext cx="6054352" cy="4142428"/>
          </a:xfrm>
          <a:prstGeom prst="rect">
            <a:avLst/>
          </a:prstGeom>
        </p:spPr>
      </p:pic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7BA3DB-F369-B7D5-79C6-B815C49D6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26CCCE-0CC6-3C99-BA59-C8D7E248F3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3/4/23</a:t>
            </a:fld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CC911C-1ADF-A96C-2074-C412BD15D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6300" y="1905000"/>
            <a:ext cx="0" cy="414243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1905000"/>
            <a:ext cx="103809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738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72022E-148B-9CC7-E3FC-4446FCE78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595" y="1099751"/>
            <a:ext cx="3633611" cy="1582034"/>
          </a:xfrm>
        </p:spPr>
        <p:txBody>
          <a:bodyPr anchor="t">
            <a:normAutofit/>
          </a:bodyPr>
          <a:lstStyle/>
          <a:p>
            <a:r>
              <a:rPr lang="de-CH" dirty="0"/>
              <a:t>POSTI DA VISITARE</a:t>
            </a:r>
            <a:endParaRPr lang="ru-CH" dirty="0"/>
          </a:p>
        </p:txBody>
      </p:sp>
      <p:pic>
        <p:nvPicPr>
          <p:cNvPr id="8" name="Рисунок 7" descr="Изображение выглядит как дерево, небо, внешний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F0AF0D9C-5CFA-1B71-754C-093147F562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62" r="-2" b="-2"/>
          <a:stretch/>
        </p:blipFill>
        <p:spPr>
          <a:xfrm>
            <a:off x="367744" y="2933700"/>
            <a:ext cx="4318556" cy="3108511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3E93687-9610-0C72-1EB7-868F60437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571" y="810562"/>
            <a:ext cx="5807124" cy="5144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/>
              <a:t>  </a:t>
            </a:r>
            <a:r>
              <a:rPr lang="de-CH" sz="2000" dirty="0">
                <a:solidFill>
                  <a:schemeClr val="tx1"/>
                </a:solidFill>
              </a:rPr>
              <a:t>- </a:t>
            </a:r>
            <a:r>
              <a:rPr lang="de-CH" sz="2000" dirty="0" err="1">
                <a:solidFill>
                  <a:schemeClr val="tx1"/>
                </a:solidFill>
              </a:rPr>
              <a:t>Parco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nazionale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Gauja</a:t>
            </a:r>
            <a:r>
              <a:rPr lang="de-CH" sz="2000" dirty="0">
                <a:solidFill>
                  <a:schemeClr val="tx1"/>
                </a:solidFill>
              </a:rPr>
              <a:t> (</a:t>
            </a:r>
            <a:r>
              <a:rPr lang="de-CH" sz="2000" dirty="0" err="1">
                <a:solidFill>
                  <a:schemeClr val="tx1"/>
                </a:solidFill>
              </a:rPr>
              <a:t>parco</a:t>
            </a:r>
            <a:r>
              <a:rPr lang="de-CH" sz="2000" dirty="0">
                <a:solidFill>
                  <a:schemeClr val="tx1"/>
                </a:solidFill>
              </a:rPr>
              <a:t> più </a:t>
            </a:r>
            <a:r>
              <a:rPr lang="de-CH" sz="2000" dirty="0" err="1">
                <a:solidFill>
                  <a:schemeClr val="tx1"/>
                </a:solidFill>
              </a:rPr>
              <a:t>grande</a:t>
            </a:r>
            <a:r>
              <a:rPr lang="de-CH" sz="2000" dirty="0">
                <a:solidFill>
                  <a:schemeClr val="tx1"/>
                </a:solidFill>
              </a:rPr>
              <a:t>,   </a:t>
            </a:r>
            <a:r>
              <a:rPr lang="de-CH" sz="2000" dirty="0" err="1">
                <a:solidFill>
                  <a:schemeClr val="tx1"/>
                </a:solidFill>
              </a:rPr>
              <a:t>attraversato</a:t>
            </a:r>
            <a:r>
              <a:rPr lang="de-CH" sz="2000" dirty="0">
                <a:solidFill>
                  <a:schemeClr val="tx1"/>
                </a:solidFill>
              </a:rPr>
              <a:t> da </a:t>
            </a:r>
            <a:r>
              <a:rPr lang="de-CH" sz="2000" dirty="0" err="1">
                <a:solidFill>
                  <a:schemeClr val="tx1"/>
                </a:solidFill>
              </a:rPr>
              <a:t>fiume</a:t>
            </a:r>
            <a:r>
              <a:rPr lang="de-CH" sz="2000" dirty="0">
                <a:solidFill>
                  <a:schemeClr val="tx1"/>
                </a:solidFill>
              </a:rPr>
              <a:t> più lungo </a:t>
            </a:r>
            <a:r>
              <a:rPr lang="de-CH" sz="2000" dirty="0" err="1">
                <a:solidFill>
                  <a:schemeClr val="tx1"/>
                </a:solidFill>
              </a:rPr>
              <a:t>Gauja</a:t>
            </a:r>
            <a:r>
              <a:rPr lang="de-CH" sz="2000" dirty="0">
                <a:solidFill>
                  <a:schemeClr val="tx1"/>
                </a:solidFill>
              </a:rPr>
              <a:t>, </a:t>
            </a:r>
            <a:r>
              <a:rPr lang="de-CH" sz="2000" dirty="0" err="1">
                <a:solidFill>
                  <a:schemeClr val="tx1"/>
                </a:solidFill>
              </a:rPr>
              <a:t>viaggio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tra</a:t>
            </a:r>
            <a:r>
              <a:rPr lang="de-CH" sz="2000" dirty="0">
                <a:solidFill>
                  <a:schemeClr val="tx1"/>
                </a:solidFill>
              </a:rPr>
              <a:t>  natura, </a:t>
            </a:r>
            <a:r>
              <a:rPr lang="de-CH" sz="2000" dirty="0" err="1">
                <a:solidFill>
                  <a:schemeClr val="tx1"/>
                </a:solidFill>
              </a:rPr>
              <a:t>sport</a:t>
            </a:r>
            <a:r>
              <a:rPr lang="de-CH" sz="2000" dirty="0">
                <a:solidFill>
                  <a:schemeClr val="tx1"/>
                </a:solidFill>
              </a:rPr>
              <a:t>, </a:t>
            </a:r>
            <a:r>
              <a:rPr lang="de-CH" sz="2000" dirty="0" err="1">
                <a:solidFill>
                  <a:schemeClr val="tx1"/>
                </a:solidFill>
              </a:rPr>
              <a:t>storia</a:t>
            </a:r>
            <a:r>
              <a:rPr lang="de-CH" sz="200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de-CH" sz="2000" dirty="0">
                <a:solidFill>
                  <a:schemeClr val="tx1"/>
                </a:solidFill>
              </a:rPr>
              <a:t>  - </a:t>
            </a:r>
            <a:r>
              <a:rPr lang="de-CH" sz="2000" dirty="0" err="1">
                <a:solidFill>
                  <a:schemeClr val="tx1"/>
                </a:solidFill>
              </a:rPr>
              <a:t>Grotta</a:t>
            </a:r>
            <a:r>
              <a:rPr lang="de-CH" sz="2000" dirty="0">
                <a:solidFill>
                  <a:schemeClr val="tx1"/>
                </a:solidFill>
              </a:rPr>
              <a:t> di </a:t>
            </a:r>
            <a:r>
              <a:rPr lang="de-CH" sz="2000" dirty="0" err="1">
                <a:solidFill>
                  <a:schemeClr val="tx1"/>
                </a:solidFill>
              </a:rPr>
              <a:t>Gutmanala</a:t>
            </a:r>
            <a:r>
              <a:rPr lang="de-CH" sz="2000" dirty="0">
                <a:solidFill>
                  <a:schemeClr val="tx1"/>
                </a:solidFill>
              </a:rPr>
              <a:t> (</a:t>
            </a:r>
            <a:r>
              <a:rPr lang="de-CH" sz="2000" dirty="0" err="1">
                <a:solidFill>
                  <a:schemeClr val="tx1"/>
                </a:solidFill>
              </a:rPr>
              <a:t>ricoperta</a:t>
            </a:r>
            <a:r>
              <a:rPr lang="de-CH" sz="2000" dirty="0">
                <a:solidFill>
                  <a:schemeClr val="tx1"/>
                </a:solidFill>
              </a:rPr>
              <a:t> da </a:t>
            </a:r>
            <a:r>
              <a:rPr lang="de-CH" sz="2000" dirty="0" err="1">
                <a:solidFill>
                  <a:schemeClr val="tx1"/>
                </a:solidFill>
              </a:rPr>
              <a:t>disegni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rupestri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vecchi</a:t>
            </a:r>
            <a:r>
              <a:rPr lang="de-CH" sz="2000" dirty="0">
                <a:solidFill>
                  <a:schemeClr val="tx1"/>
                </a:solidFill>
              </a:rPr>
              <a:t> di 300 </a:t>
            </a:r>
            <a:r>
              <a:rPr lang="de-CH" sz="2000" dirty="0" err="1">
                <a:solidFill>
                  <a:schemeClr val="tx1"/>
                </a:solidFill>
              </a:rPr>
              <a:t>anni</a:t>
            </a:r>
            <a:r>
              <a:rPr lang="de-CH" sz="200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de-CH" sz="2000" dirty="0">
                <a:solidFill>
                  <a:schemeClr val="tx1"/>
                </a:solidFill>
              </a:rPr>
              <a:t>  - Palazzo di </a:t>
            </a:r>
            <a:r>
              <a:rPr lang="de-CH" sz="2000" dirty="0" err="1">
                <a:solidFill>
                  <a:schemeClr val="tx1"/>
                </a:solidFill>
              </a:rPr>
              <a:t>Rundale</a:t>
            </a:r>
            <a:r>
              <a:rPr lang="de-CH" sz="2000" dirty="0">
                <a:solidFill>
                  <a:schemeClr val="tx1"/>
                </a:solidFill>
              </a:rPr>
              <a:t> (</a:t>
            </a:r>
            <a:r>
              <a:rPr lang="de-CH" sz="2000" dirty="0" err="1">
                <a:solidFill>
                  <a:schemeClr val="tx1"/>
                </a:solidFill>
              </a:rPr>
              <a:t>grande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palazzo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barocco</a:t>
            </a:r>
            <a:r>
              <a:rPr lang="de-CH" sz="200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de-CH" sz="2000" dirty="0">
                <a:solidFill>
                  <a:schemeClr val="tx1"/>
                </a:solidFill>
              </a:rPr>
              <a:t>  - </a:t>
            </a:r>
            <a:r>
              <a:rPr lang="de-CH" sz="2000" dirty="0" err="1">
                <a:solidFill>
                  <a:schemeClr val="tx1"/>
                </a:solidFill>
              </a:rPr>
              <a:t>Jurmala</a:t>
            </a:r>
            <a:r>
              <a:rPr lang="de-CH" sz="2000" dirty="0">
                <a:solidFill>
                  <a:schemeClr val="tx1"/>
                </a:solidFill>
              </a:rPr>
              <a:t> (</a:t>
            </a:r>
            <a:r>
              <a:rPr lang="de-CH" sz="2000" dirty="0" err="1">
                <a:solidFill>
                  <a:schemeClr val="tx1"/>
                </a:solidFill>
              </a:rPr>
              <a:t>museo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con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ville</a:t>
            </a:r>
            <a:r>
              <a:rPr lang="de-CH" sz="2000" dirty="0">
                <a:solidFill>
                  <a:schemeClr val="tx1"/>
                </a:solidFill>
              </a:rPr>
              <a:t> sul </a:t>
            </a:r>
            <a:r>
              <a:rPr lang="de-CH" sz="2000" dirty="0" err="1">
                <a:solidFill>
                  <a:schemeClr val="tx1"/>
                </a:solidFill>
              </a:rPr>
              <a:t>mare</a:t>
            </a:r>
            <a:r>
              <a:rPr lang="de-CH" sz="200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de-CH" sz="2000" dirty="0">
                <a:solidFill>
                  <a:schemeClr val="tx1"/>
                </a:solidFill>
              </a:rPr>
              <a:t>  - Sigulda (</a:t>
            </a:r>
            <a:r>
              <a:rPr lang="de-CH" sz="2000" dirty="0" err="1">
                <a:solidFill>
                  <a:schemeClr val="tx1"/>
                </a:solidFill>
              </a:rPr>
              <a:t>piccola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cittadina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composta</a:t>
            </a:r>
            <a:r>
              <a:rPr lang="de-CH" sz="2000" dirty="0">
                <a:solidFill>
                  <a:schemeClr val="tx1"/>
                </a:solidFill>
              </a:rPr>
              <a:t> da </a:t>
            </a:r>
            <a:r>
              <a:rPr lang="de-CH" sz="2000" dirty="0" err="1">
                <a:solidFill>
                  <a:schemeClr val="tx1"/>
                </a:solidFill>
              </a:rPr>
              <a:t>castelli</a:t>
            </a:r>
            <a:r>
              <a:rPr lang="de-CH" sz="2000" dirty="0">
                <a:solidFill>
                  <a:schemeClr val="tx1"/>
                </a:solidFill>
              </a:rPr>
              <a:t>, </a:t>
            </a:r>
            <a:r>
              <a:rPr lang="de-CH" sz="2000" dirty="0" err="1">
                <a:solidFill>
                  <a:schemeClr val="tx1"/>
                </a:solidFill>
              </a:rPr>
              <a:t>grotte</a:t>
            </a:r>
            <a:r>
              <a:rPr lang="de-CH" sz="2000" dirty="0">
                <a:solidFill>
                  <a:schemeClr val="tx1"/>
                </a:solidFill>
              </a:rPr>
              <a:t>, </a:t>
            </a:r>
            <a:r>
              <a:rPr lang="de-CH" sz="2000" dirty="0" err="1">
                <a:solidFill>
                  <a:schemeClr val="tx1"/>
                </a:solidFill>
              </a:rPr>
              <a:t>parchi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e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rovine</a:t>
            </a:r>
            <a:r>
              <a:rPr lang="de-CH" sz="2000" dirty="0">
                <a:solidFill>
                  <a:schemeClr val="tx1"/>
                </a:solidFill>
              </a:rPr>
              <a:t>)</a:t>
            </a:r>
            <a:endParaRPr lang="ru-CH" sz="2000" dirty="0">
              <a:solidFill>
                <a:schemeClr val="tx1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6A8C73-47C6-9884-8DF8-A6058F0D1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807555-1AA9-5D85-A163-DDB9049486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3/4/23</a:t>
            </a:fld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F2538F-AAA5-FDDA-8762-E49C77462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86300" y="340658"/>
            <a:ext cx="0" cy="570155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7744" y="2933700"/>
            <a:ext cx="431855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893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15A10B0-4A5A-4CAE-8969-E06810664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D1E7E7-A3BF-4AB2-AFBA-5B84E5C97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2B090C0-B188-4276-9F50-29C187C52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313615B0-49A5-4AAD-832E-80829E395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27342" y="334928"/>
            <a:ext cx="6296913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D5D77E-420B-9443-52DD-988752347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610" y="1185294"/>
            <a:ext cx="4444096" cy="991518"/>
          </a:xfrm>
        </p:spPr>
        <p:txBody>
          <a:bodyPr anchor="t">
            <a:normAutofit/>
          </a:bodyPr>
          <a:lstStyle/>
          <a:p>
            <a:r>
              <a:rPr lang="de-CH" dirty="0"/>
              <a:t>CIBI TIPICI</a:t>
            </a:r>
            <a:endParaRPr lang="ru-CH" dirty="0"/>
          </a:p>
        </p:txBody>
      </p:sp>
      <p:pic>
        <p:nvPicPr>
          <p:cNvPr id="10" name="Рисунок 9" descr="Изображение выглядит как еда, мясо, закрыть&#10;&#10;Автоматически созданное описание">
            <a:extLst>
              <a:ext uri="{FF2B5EF4-FFF2-40B4-BE49-F238E27FC236}">
                <a16:creationId xmlns:a16="http://schemas.microsoft.com/office/drawing/2014/main" id="{3B201128-0C00-8969-36FC-5BCAAD3499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72" r="31530"/>
          <a:stretch/>
        </p:blipFill>
        <p:spPr>
          <a:xfrm>
            <a:off x="-1" y="2"/>
            <a:ext cx="5159595" cy="342899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8EC7B57-1316-4A4C-9795-4C01C5908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27342" y="2400300"/>
            <a:ext cx="522135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Изображение выглядит как стол, еда, чаша, соус&#10;&#10;Автоматически созданное описание">
            <a:extLst>
              <a:ext uri="{FF2B5EF4-FFF2-40B4-BE49-F238E27FC236}">
                <a16:creationId xmlns:a16="http://schemas.microsoft.com/office/drawing/2014/main" id="{C36DF686-490B-E1A1-1D53-86AA5EADE5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29"/>
          <a:stretch/>
        </p:blipFill>
        <p:spPr>
          <a:xfrm>
            <a:off x="-1" y="3428999"/>
            <a:ext cx="5159595" cy="3429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759143C-DBAA-0221-0598-44BAF172B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1328" y="2623789"/>
            <a:ext cx="4481257" cy="3048917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de-CH" sz="2000" dirty="0" err="1">
                <a:solidFill>
                  <a:schemeClr val="tx1"/>
                </a:solidFill>
              </a:rPr>
              <a:t>Speka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piradzini</a:t>
            </a:r>
            <a:r>
              <a:rPr lang="de-CH" sz="2000" dirty="0">
                <a:solidFill>
                  <a:schemeClr val="tx1"/>
                </a:solidFill>
              </a:rPr>
              <a:t> (</a:t>
            </a:r>
            <a:r>
              <a:rPr lang="de-CH" sz="2000" dirty="0" err="1">
                <a:solidFill>
                  <a:schemeClr val="tx1"/>
                </a:solidFill>
              </a:rPr>
              <a:t>tortini</a:t>
            </a:r>
            <a:r>
              <a:rPr lang="de-CH" sz="2000" dirty="0">
                <a:solidFill>
                  <a:schemeClr val="tx1"/>
                </a:solidFill>
              </a:rPr>
              <a:t> al </a:t>
            </a:r>
            <a:r>
              <a:rPr lang="de-CH" sz="2000" dirty="0" err="1">
                <a:solidFill>
                  <a:schemeClr val="tx1"/>
                </a:solidFill>
              </a:rPr>
              <a:t>bacon</a:t>
            </a:r>
            <a:r>
              <a:rPr lang="de-CH" sz="2000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de-CH" sz="2000" dirty="0" err="1">
                <a:solidFill>
                  <a:schemeClr val="tx1"/>
                </a:solidFill>
              </a:rPr>
              <a:t>Skabputra</a:t>
            </a:r>
            <a:r>
              <a:rPr lang="de-CH" sz="2000" dirty="0">
                <a:solidFill>
                  <a:schemeClr val="tx1"/>
                </a:solidFill>
              </a:rPr>
              <a:t> (</a:t>
            </a:r>
            <a:r>
              <a:rPr lang="de-CH" sz="2000" dirty="0" err="1">
                <a:solidFill>
                  <a:schemeClr val="tx1"/>
                </a:solidFill>
              </a:rPr>
              <a:t>zuppa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fredda</a:t>
            </a:r>
            <a:r>
              <a:rPr lang="de-CH" sz="2000" dirty="0">
                <a:solidFill>
                  <a:schemeClr val="tx1"/>
                </a:solidFill>
              </a:rPr>
              <a:t> a </a:t>
            </a:r>
            <a:r>
              <a:rPr lang="de-CH" sz="2000" dirty="0" err="1">
                <a:solidFill>
                  <a:schemeClr val="tx1"/>
                </a:solidFill>
              </a:rPr>
              <a:t>base</a:t>
            </a:r>
            <a:r>
              <a:rPr lang="de-CH" sz="2000" dirty="0">
                <a:solidFill>
                  <a:schemeClr val="tx1"/>
                </a:solidFill>
              </a:rPr>
              <a:t> di </a:t>
            </a:r>
            <a:r>
              <a:rPr lang="de-CH" sz="2000" dirty="0" err="1">
                <a:solidFill>
                  <a:schemeClr val="tx1"/>
                </a:solidFill>
              </a:rPr>
              <a:t>panna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acida</a:t>
            </a:r>
            <a:r>
              <a:rPr lang="de-CH" sz="2000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de-CH" sz="2000" dirty="0" err="1">
                <a:solidFill>
                  <a:schemeClr val="tx1"/>
                </a:solidFill>
              </a:rPr>
              <a:t>Borshch</a:t>
            </a:r>
            <a:r>
              <a:rPr lang="de-CH" sz="2000" dirty="0">
                <a:solidFill>
                  <a:schemeClr val="tx1"/>
                </a:solidFill>
              </a:rPr>
              <a:t> (</a:t>
            </a:r>
            <a:r>
              <a:rPr lang="de-CH" sz="2000" dirty="0" err="1">
                <a:solidFill>
                  <a:schemeClr val="tx1"/>
                </a:solidFill>
              </a:rPr>
              <a:t>zuppa</a:t>
            </a:r>
            <a:r>
              <a:rPr lang="de-CH" sz="2000" dirty="0">
                <a:solidFill>
                  <a:schemeClr val="tx1"/>
                </a:solidFill>
              </a:rPr>
              <a:t> di </a:t>
            </a:r>
            <a:r>
              <a:rPr lang="de-CH" sz="2000" dirty="0" err="1">
                <a:solidFill>
                  <a:schemeClr val="tx1"/>
                </a:solidFill>
              </a:rPr>
              <a:t>barbabietole</a:t>
            </a:r>
            <a:r>
              <a:rPr lang="de-CH" sz="2000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de-CH" sz="2000" dirty="0" err="1">
                <a:solidFill>
                  <a:schemeClr val="tx1"/>
                </a:solidFill>
              </a:rPr>
              <a:t>Rasols</a:t>
            </a:r>
            <a:r>
              <a:rPr lang="de-CH" sz="2000" dirty="0">
                <a:solidFill>
                  <a:schemeClr val="tx1"/>
                </a:solidFill>
              </a:rPr>
              <a:t> (</a:t>
            </a:r>
            <a:r>
              <a:rPr lang="de-CH" sz="2000" dirty="0" err="1">
                <a:solidFill>
                  <a:schemeClr val="tx1"/>
                </a:solidFill>
              </a:rPr>
              <a:t>insalata</a:t>
            </a:r>
            <a:r>
              <a:rPr lang="de-CH" sz="2000" dirty="0">
                <a:solidFill>
                  <a:schemeClr val="tx1"/>
                </a:solidFill>
              </a:rPr>
              <a:t> di </a:t>
            </a:r>
            <a:r>
              <a:rPr lang="de-CH" sz="2000" dirty="0" err="1">
                <a:solidFill>
                  <a:schemeClr val="tx1"/>
                </a:solidFill>
              </a:rPr>
              <a:t>patate</a:t>
            </a:r>
            <a:r>
              <a:rPr lang="de-CH" sz="2000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de-CH" sz="2000" dirty="0">
                <a:solidFill>
                  <a:schemeClr val="tx1"/>
                </a:solidFill>
              </a:rPr>
              <a:t>Sauerkraut (a </a:t>
            </a:r>
            <a:r>
              <a:rPr lang="de-CH" sz="2000" dirty="0" err="1">
                <a:solidFill>
                  <a:schemeClr val="tx1"/>
                </a:solidFill>
              </a:rPr>
              <a:t>base</a:t>
            </a:r>
            <a:r>
              <a:rPr lang="de-CH" sz="2000" dirty="0">
                <a:solidFill>
                  <a:schemeClr val="tx1"/>
                </a:solidFill>
              </a:rPr>
              <a:t> di </a:t>
            </a:r>
            <a:r>
              <a:rPr lang="de-CH" sz="2000" dirty="0" err="1">
                <a:solidFill>
                  <a:schemeClr val="tx1"/>
                </a:solidFill>
              </a:rPr>
              <a:t>cavolo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e</a:t>
            </a:r>
            <a:r>
              <a:rPr lang="de-CH" sz="2000" dirty="0">
                <a:solidFill>
                  <a:schemeClr val="tx1"/>
                </a:solidFill>
              </a:rPr>
              <a:t> </a:t>
            </a:r>
            <a:r>
              <a:rPr lang="de-CH" sz="2000" dirty="0" err="1">
                <a:solidFill>
                  <a:schemeClr val="tx1"/>
                </a:solidFill>
              </a:rPr>
              <a:t>maiale</a:t>
            </a:r>
            <a:r>
              <a:rPr lang="de-CH" sz="20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573735-E61F-AE82-073D-26E57B136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A3CF62C-29BB-4C16-AEDF-8274C80E8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27342" y="6047437"/>
            <a:ext cx="522135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>
            <a:extLst>
              <a:ext uri="{FF2B5EF4-FFF2-40B4-BE49-F238E27FC236}">
                <a16:creationId xmlns:a16="http://schemas.microsoft.com/office/drawing/2014/main" id="{2DDAEFF0-E049-BE2D-8CD2-388E36F8F7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21328" y="6140304"/>
            <a:ext cx="3998013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3/4/23</a:t>
            </a:fld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D56A1B-D87C-701D-8ABF-D9967EC79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61013"/>
      </p:ext>
    </p:extLst>
  </p:cSld>
  <p:clrMapOvr>
    <a:masterClrMapping/>
  </p:clrMapOvr>
</p:sld>
</file>

<file path=ppt/theme/theme1.xml><?xml version="1.0" encoding="utf-8"?>
<a:theme xmlns:a="http://schemas.openxmlformats.org/drawingml/2006/main" name="MemoVTI">
  <a:themeElements>
    <a:clrScheme name="AnalogousFromRegularSeed_2SEEDS">
      <a:dk1>
        <a:srgbClr val="000000"/>
      </a:dk1>
      <a:lt1>
        <a:srgbClr val="FFFFFF"/>
      </a:lt1>
      <a:dk2>
        <a:srgbClr val="392025"/>
      </a:dk2>
      <a:lt2>
        <a:srgbClr val="E8E2E6"/>
      </a:lt2>
      <a:accent1>
        <a:srgbClr val="3BB169"/>
      </a:accent1>
      <a:accent2>
        <a:srgbClr val="4AB547"/>
      </a:accent2>
      <a:accent3>
        <a:srgbClr val="45B19C"/>
      </a:accent3>
      <a:accent4>
        <a:srgbClr val="B13B8C"/>
      </a:accent4>
      <a:accent5>
        <a:srgbClr val="C34D6D"/>
      </a:accent5>
      <a:accent6>
        <a:srgbClr val="B14C3B"/>
      </a:accent6>
      <a:hlink>
        <a:srgbClr val="BF3F8D"/>
      </a:hlink>
      <a:folHlink>
        <a:srgbClr val="7F7F7F"/>
      </a:folHlink>
    </a:clrScheme>
    <a:fontScheme name="Elephant Univers Condensed">
      <a:majorFont>
        <a:latin typeface="Elephant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moVTI" id="{DF30D94D-D909-45F8-8565-C675708280D4}" vid="{636A8D8B-0354-48FA-9492-83E81C2616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677</Words>
  <Application>Microsoft Macintosh PowerPoint</Application>
  <PresentationFormat>Widescreen</PresentationFormat>
  <Paragraphs>107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Al Nile</vt:lpstr>
      <vt:lpstr>Arial</vt:lpstr>
      <vt:lpstr>Copperplate Gothic Bold</vt:lpstr>
      <vt:lpstr>Elephant</vt:lpstr>
      <vt:lpstr>Univers Condensed</vt:lpstr>
      <vt:lpstr>MemoVTI</vt:lpstr>
      <vt:lpstr>lettonia</vt:lpstr>
      <vt:lpstr>INDICE</vt:lpstr>
      <vt:lpstr>STORIA</vt:lpstr>
      <vt:lpstr>STORIA</vt:lpstr>
      <vt:lpstr>DOVE SI TROVA</vt:lpstr>
      <vt:lpstr>COME SI VIVE</vt:lpstr>
      <vt:lpstr>INFORMAZIONI GENERALI</vt:lpstr>
      <vt:lpstr>POSTI DA VISITARE</vt:lpstr>
      <vt:lpstr>CIBI TIPICI</vt:lpstr>
      <vt:lpstr>RIGA (capitale)</vt:lpstr>
      <vt:lpstr>DOMANDE?</vt:lpstr>
      <vt:lpstr>VIDEO  https://youtu.be/hqHs9Loalxk          </vt:lpstr>
      <vt:lpstr>ATTIVITÀ  A coppie o singolarmente rispondere alle domande:  -Con chi confina la Lettonia? -Qual’è la capitale della Lettonia? -Elencare un cibo tipico della lettonia -Lingua parlata oltre al lettone -Cos’è la Sigulda? -In che anno la Lettonia entrò a far parte dell’Unione europea?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lettonia</dc:title>
  <dc:creator>Telicevs Sergejs</dc:creator>
  <cp:lastModifiedBy>Gian Franco Pordenone</cp:lastModifiedBy>
  <cp:revision>2</cp:revision>
  <dcterms:created xsi:type="dcterms:W3CDTF">2023-03-01T16:21:46Z</dcterms:created>
  <dcterms:modified xsi:type="dcterms:W3CDTF">2023-03-04T18:25:39Z</dcterms:modified>
</cp:coreProperties>
</file>