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0" r:id="rId5"/>
    <p:sldId id="259" r:id="rId6"/>
    <p:sldId id="275" r:id="rId7"/>
    <p:sldId id="261" r:id="rId8"/>
    <p:sldId id="276" r:id="rId9"/>
    <p:sldId id="262" r:id="rId10"/>
    <p:sldId id="277" r:id="rId11"/>
    <p:sldId id="264" r:id="rId12"/>
    <p:sldId id="265" r:id="rId13"/>
    <p:sldId id="266" r:id="rId14"/>
    <p:sldId id="267" r:id="rId15"/>
    <p:sldId id="268" r:id="rId16"/>
    <p:sldId id="269" r:id="rId17"/>
    <p:sldId id="270" r:id="rId18"/>
    <p:sldId id="271" r:id="rId19"/>
    <p:sldId id="272" r:id="rId20"/>
    <p:sldId id="273" r:id="rId21"/>
    <p:sldId id="274" r:id="rId22"/>
    <p:sldId id="278" r:id="rId23"/>
    <p:sldId id="279" r:id="rId24"/>
    <p:sldId id="280" r:id="rId25"/>
    <p:sldId id="288" r:id="rId26"/>
    <p:sldId id="289" r:id="rId27"/>
    <p:sldId id="290" r:id="rId28"/>
    <p:sldId id="284" r:id="rId29"/>
    <p:sldId id="283" r:id="rId30"/>
    <p:sldId id="285" r:id="rId31"/>
    <p:sldId id="286" r:id="rId32"/>
    <p:sldId id="291"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B528C-8F37-42D3-9869-96F99BC863BB}" v="183" dt="2021-01-31T23:38:08.608"/>
    <p1510:client id="{1436AD38-E5AB-494C-B8B8-717BC3D2FE8F}" v="5696" dt="2021-02-05T02:05:26.155"/>
    <p1510:client id="{1BBF17F5-D317-4881-A07B-4DB29209C08A}" v="7" dt="2021-01-31T23:47:01.086"/>
    <p1510:client id="{29DB881B-9EA5-4480-BCD1-45412AE56D96}" v="918" dt="2021-02-02T00:36:41.969"/>
    <p1510:client id="{382D3502-7FC5-43C1-B283-04EC05520578}" v="44" dt="2021-01-31T13:17:48.250"/>
    <p1510:client id="{38E02FE2-0115-4B59-A8E7-695A35ED1F77}" v="5040" dt="2021-02-04T22:04:20.212"/>
    <p1510:client id="{400666D0-ACB3-4759-B66F-C2C8FD247AA0}" v="57" dt="2021-01-31T23:56:37.907"/>
    <p1510:client id="{7C82C0FF-0A50-46C6-8184-B8672FD9781F}" v="318" dt="2021-01-31T13:06:03.318"/>
    <p1510:client id="{7D82E7FF-EEB8-4012-9AF5-B482740E9EE9}" v="57" dt="2021-02-01T23:02:21.796"/>
    <p1510:client id="{8272F37E-7C92-4455-80AC-2882351AD11C}" v="2" dt="2021-02-04T18:03:02.045"/>
    <p1510:client id="{90E60C0C-2EF3-498A-9418-4DDA8FDA1712}" v="1079" dt="2021-01-31T23:11:40.373"/>
    <p1510:client id="{A29D4581-153F-4FA2-9901-4C83D818DFBD}" v="290" dt="2021-02-02T23:13:28.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snapToGrid="0">
      <p:cViewPr varScale="1">
        <p:scale>
          <a:sx n="104" d="100"/>
          <a:sy n="104"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2/6/21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2/6/21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2/6/21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2/6/21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L0X03zR0rQk?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VF-r5TtlT9w?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P3cffdsEXXw?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hit-channel.com/harry-styles-fine-line-album/174043"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otqB944KTTM?feature=oembed" TargetMode="External"/><Relationship Id="rId1" Type="http://schemas.openxmlformats.org/officeDocument/2006/relationships/video" Target="https://www.youtube.com/embed/sV25DyEcAN8?feature=oembed"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z9gJr2lwzRU?feature=oembe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“Fine line” di HARRY Stiles</a:t>
            </a:r>
            <a:endParaRPr lang="it-IT"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err="1"/>
              <a:t>Presentazione</a:t>
            </a:r>
            <a:r>
              <a:rPr lang="en-US" dirty="0"/>
              <a:t> di Madeline – 4A 2021</a:t>
            </a:r>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9948" y="0"/>
            <a:ext cx="67321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A325855-8D8A-4142-880A-8EC07286084E}"/>
              </a:ext>
            </a:extLst>
          </p:cNvPr>
          <p:cNvSpPr>
            <a:spLocks noGrp="1"/>
          </p:cNvSpPr>
          <p:nvPr>
            <p:ph type="title"/>
          </p:nvPr>
        </p:nvSpPr>
        <p:spPr>
          <a:xfrm>
            <a:off x="1761066" y="964692"/>
            <a:ext cx="8669868" cy="1188720"/>
          </a:xfrm>
          <a:solidFill>
            <a:srgbClr val="FFFFFF"/>
          </a:solidFill>
          <a:ln>
            <a:solidFill>
              <a:srgbClr val="404040"/>
            </a:solidFill>
          </a:ln>
        </p:spPr>
        <p:txBody>
          <a:bodyPr>
            <a:normAutofit/>
          </a:bodyPr>
          <a:lstStyle/>
          <a:p>
            <a:r>
              <a:rPr lang="it-IT">
                <a:solidFill>
                  <a:srgbClr val="404040"/>
                </a:solidFill>
              </a:rPr>
              <a:t>Adore you</a:t>
            </a:r>
          </a:p>
        </p:txBody>
      </p:sp>
      <p:sp>
        <p:nvSpPr>
          <p:cNvPr id="3" name="Segnaposto contenuto 2">
            <a:extLst>
              <a:ext uri="{FF2B5EF4-FFF2-40B4-BE49-F238E27FC236}">
                <a16:creationId xmlns:a16="http://schemas.microsoft.com/office/drawing/2014/main" id="{EC5D5D22-3A65-4BE7-9C7E-950672E26834}"/>
              </a:ext>
            </a:extLst>
          </p:cNvPr>
          <p:cNvSpPr>
            <a:spLocks noGrp="1"/>
          </p:cNvSpPr>
          <p:nvPr>
            <p:ph idx="1"/>
          </p:nvPr>
        </p:nvSpPr>
        <p:spPr>
          <a:xfrm>
            <a:off x="3238831" y="2638044"/>
            <a:ext cx="5714338" cy="3101983"/>
          </a:xfrm>
        </p:spPr>
        <p:txBody>
          <a:bodyPr vert="horz" lIns="91440" tIns="45720" rIns="91440" bIns="45720" rtlCol="0">
            <a:normAutofit/>
          </a:bodyPr>
          <a:lstStyle/>
          <a:p>
            <a:pPr marL="0" indent="0">
              <a:buNone/>
            </a:pPr>
            <a:r>
              <a:rPr lang="it-IT" dirty="0"/>
              <a:t>Di questa canzone esiste una teoria creata dalla </a:t>
            </a:r>
            <a:r>
              <a:rPr lang="it-IT" dirty="0" err="1"/>
              <a:t>fandom</a:t>
            </a:r>
            <a:r>
              <a:rPr lang="it-IT" dirty="0"/>
              <a:t>, ovvero che il pesciolino che si trova nel video siano gli One </a:t>
            </a:r>
            <a:r>
              <a:rPr lang="it-IT" dirty="0" err="1"/>
              <a:t>Direction</a:t>
            </a:r>
            <a:r>
              <a:rPr lang="it-IT" dirty="0"/>
              <a:t>.</a:t>
            </a:r>
          </a:p>
          <a:p>
            <a:pPr marL="0" indent="0">
              <a:buNone/>
            </a:pPr>
            <a:r>
              <a:rPr lang="it-IT" dirty="0"/>
              <a:t>In poche parole il pesciolino viene aiutato da Harry a sopravvivere, finché il pesce cresce velocemente, tanto che ormai non può stare dentro i piccoli recipienti che Harry trovava. Così Harry e gli abitanti di Eroda (la città in cui è ambientato il video) decidono di buttarlo in mare e lasciare che trovi il suo posto giusto.</a:t>
            </a:r>
          </a:p>
        </p:txBody>
      </p:sp>
    </p:spTree>
    <p:extLst>
      <p:ext uri="{BB962C8B-B14F-4D97-AF65-F5344CB8AC3E}">
        <p14:creationId xmlns:p14="http://schemas.microsoft.com/office/powerpoint/2010/main" val="21892498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25280-3E9A-47F7-9967-93B3C8121BC7}"/>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000" dirty="0"/>
              <a:t>4.LIGHTS UP </a:t>
            </a:r>
          </a:p>
        </p:txBody>
      </p:sp>
      <p:sp>
        <p:nvSpPr>
          <p:cNvPr id="4" name="Segnaposto testo 3">
            <a:extLst>
              <a:ext uri="{FF2B5EF4-FFF2-40B4-BE49-F238E27FC236}">
                <a16:creationId xmlns:a16="http://schemas.microsoft.com/office/drawing/2014/main" id="{F86D957D-68F1-452D-98AA-43AA6202CBC4}"/>
              </a:ext>
            </a:extLst>
          </p:cNvPr>
          <p:cNvSpPr>
            <a:spLocks noGrp="1"/>
          </p:cNvSpPr>
          <p:nvPr>
            <p:ph type="body" sz="half" idx="2"/>
          </p:nvPr>
        </p:nvSpPr>
        <p:spPr>
          <a:xfrm>
            <a:off x="804670" y="2640692"/>
            <a:ext cx="3044952" cy="3255252"/>
          </a:xfrm>
        </p:spPr>
        <p:txBody>
          <a:bodyPr vert="horz" lIns="91440" tIns="45720" rIns="91440" bIns="45720" rtlCol="0" anchor="t" anchorCtr="1">
            <a:noAutofit/>
          </a:bodyPr>
          <a:lstStyle/>
          <a:p>
            <a:pPr algn="l"/>
            <a:r>
              <a:rPr lang="en-US" sz="2000" dirty="0">
                <a:solidFill>
                  <a:schemeClr val="tx1">
                    <a:lumMod val="85000"/>
                    <a:lumOff val="15000"/>
                  </a:schemeClr>
                </a:solidFill>
              </a:rPr>
              <a:t>Questa canzone </a:t>
            </a:r>
            <a:r>
              <a:rPr lang="en-US" sz="2000" dirty="0" err="1">
                <a:solidFill>
                  <a:schemeClr val="tx1">
                    <a:lumMod val="85000"/>
                    <a:lumOff val="15000"/>
                  </a:schemeClr>
                </a:solidFill>
              </a:rPr>
              <a:t>parla</a:t>
            </a:r>
            <a:r>
              <a:rPr lang="en-US" sz="2000" dirty="0">
                <a:solidFill>
                  <a:schemeClr val="tx1">
                    <a:lumMod val="85000"/>
                    <a:lumOff val="15000"/>
                  </a:schemeClr>
                </a:solidFill>
              </a:rPr>
              <a:t> di </a:t>
            </a:r>
            <a:r>
              <a:rPr lang="en-US" sz="2000" dirty="0" err="1">
                <a:solidFill>
                  <a:schemeClr val="tx1">
                    <a:lumMod val="85000"/>
                    <a:lumOff val="15000"/>
                  </a:schemeClr>
                </a:solidFill>
              </a:rPr>
              <a:t>libertà</a:t>
            </a:r>
            <a:r>
              <a:rPr lang="en-US" sz="2000" dirty="0">
                <a:solidFill>
                  <a:schemeClr val="tx1">
                    <a:lumMod val="85000"/>
                    <a:lumOff val="15000"/>
                  </a:schemeClr>
                </a:solidFill>
              </a:rPr>
              <a:t>, è una </a:t>
            </a:r>
            <a:r>
              <a:rPr lang="en-US" sz="2000" dirty="0" err="1">
                <a:solidFill>
                  <a:schemeClr val="tx1">
                    <a:lumMod val="85000"/>
                    <a:lumOff val="15000"/>
                  </a:schemeClr>
                </a:solidFill>
              </a:rPr>
              <a:t>riflessione</a:t>
            </a:r>
            <a:r>
              <a:rPr lang="en-US" sz="2000" dirty="0">
                <a:solidFill>
                  <a:schemeClr val="tx1">
                    <a:lumMod val="85000"/>
                    <a:lumOff val="15000"/>
                  </a:schemeClr>
                </a:solidFill>
              </a:rPr>
              <a:t> </a:t>
            </a:r>
            <a:r>
              <a:rPr lang="en-US" sz="2000" dirty="0" err="1">
                <a:solidFill>
                  <a:schemeClr val="tx1">
                    <a:lumMod val="85000"/>
                    <a:lumOff val="15000"/>
                  </a:schemeClr>
                </a:solidFill>
              </a:rPr>
              <a:t>sulla</a:t>
            </a:r>
            <a:r>
              <a:rPr lang="en-US" sz="2000" dirty="0">
                <a:solidFill>
                  <a:schemeClr val="tx1">
                    <a:lumMod val="85000"/>
                    <a:lumOff val="15000"/>
                  </a:schemeClr>
                </a:solidFill>
              </a:rPr>
              <a:t> persona </a:t>
            </a:r>
            <a:r>
              <a:rPr lang="en-US" sz="2000" dirty="0" err="1">
                <a:solidFill>
                  <a:schemeClr val="tx1">
                    <a:lumMod val="85000"/>
                    <a:lumOff val="15000"/>
                  </a:schemeClr>
                </a:solidFill>
              </a:rPr>
              <a:t>che</a:t>
            </a:r>
            <a:r>
              <a:rPr lang="en-US" sz="2000" dirty="0">
                <a:solidFill>
                  <a:schemeClr val="tx1">
                    <a:lumMod val="85000"/>
                    <a:lumOff val="15000"/>
                  </a:schemeClr>
                </a:solidFill>
              </a:rPr>
              <a:t> </a:t>
            </a:r>
            <a:r>
              <a:rPr lang="en-US" sz="2000" dirty="0" err="1">
                <a:solidFill>
                  <a:schemeClr val="tx1">
                    <a:lumMod val="85000"/>
                    <a:lumOff val="15000"/>
                  </a:schemeClr>
                </a:solidFill>
              </a:rPr>
              <a:t>si</a:t>
            </a:r>
            <a:r>
              <a:rPr lang="en-US" sz="2000" dirty="0">
                <a:solidFill>
                  <a:schemeClr val="tx1">
                    <a:lumMod val="85000"/>
                    <a:lumOff val="15000"/>
                  </a:schemeClr>
                </a:solidFill>
              </a:rPr>
              <a:t> è </a:t>
            </a:r>
            <a:r>
              <a:rPr lang="en-US" sz="2000" dirty="0" err="1">
                <a:solidFill>
                  <a:schemeClr val="tx1">
                    <a:lumMod val="85000"/>
                    <a:lumOff val="15000"/>
                  </a:schemeClr>
                </a:solidFill>
              </a:rPr>
              <a:t>adesso</a:t>
            </a:r>
            <a:r>
              <a:rPr lang="en-US" sz="2000" dirty="0">
                <a:solidFill>
                  <a:schemeClr val="tx1">
                    <a:lumMod val="85000"/>
                    <a:lumOff val="15000"/>
                  </a:schemeClr>
                </a:solidFill>
              </a:rPr>
              <a:t>.</a:t>
            </a:r>
            <a:endParaRPr lang="it-IT" dirty="0"/>
          </a:p>
          <a:p>
            <a:pPr algn="l"/>
            <a:r>
              <a:rPr lang="en-US" sz="2000" dirty="0">
                <a:solidFill>
                  <a:schemeClr val="tx1">
                    <a:lumMod val="85000"/>
                    <a:lumOff val="15000"/>
                  </a:schemeClr>
                </a:solidFill>
              </a:rPr>
              <a:t>Per Harry è </a:t>
            </a:r>
            <a:r>
              <a:rPr lang="en-US" sz="2000" dirty="0" err="1">
                <a:solidFill>
                  <a:schemeClr val="tx1">
                    <a:lumMod val="85000"/>
                    <a:lumOff val="15000"/>
                  </a:schemeClr>
                </a:solidFill>
              </a:rPr>
              <a:t>semplicemente</a:t>
            </a:r>
            <a:r>
              <a:rPr lang="en-US" sz="2000" dirty="0">
                <a:solidFill>
                  <a:schemeClr val="tx1">
                    <a:lumMod val="85000"/>
                    <a:lumOff val="15000"/>
                  </a:schemeClr>
                </a:solidFill>
              </a:rPr>
              <a:t> una canzone molto </a:t>
            </a:r>
            <a:r>
              <a:rPr lang="en-US" sz="2000" dirty="0" err="1">
                <a:solidFill>
                  <a:schemeClr val="tx1">
                    <a:lumMod val="85000"/>
                    <a:lumOff val="15000"/>
                  </a:schemeClr>
                </a:solidFill>
              </a:rPr>
              <a:t>positiva</a:t>
            </a:r>
            <a:r>
              <a:rPr lang="en-US" sz="2000" dirty="0">
                <a:solidFill>
                  <a:schemeClr val="tx1">
                    <a:lumMod val="85000"/>
                    <a:lumOff val="15000"/>
                  </a:schemeClr>
                </a:solidFill>
              </a:rPr>
              <a:t>, una canzone che </a:t>
            </a:r>
            <a:r>
              <a:rPr lang="en-US" sz="2000" dirty="0" err="1">
                <a:solidFill>
                  <a:schemeClr val="tx1">
                    <a:lumMod val="85000"/>
                    <a:lumOff val="15000"/>
                  </a:schemeClr>
                </a:solidFill>
              </a:rPr>
              <a:t>ti</a:t>
            </a:r>
            <a:r>
              <a:rPr lang="en-US" sz="2000" dirty="0">
                <a:solidFill>
                  <a:schemeClr val="tx1">
                    <a:lumMod val="85000"/>
                    <a:lumOff val="15000"/>
                  </a:schemeClr>
                </a:solidFill>
              </a:rPr>
              <a:t> </a:t>
            </a:r>
            <a:r>
              <a:rPr lang="en-US" sz="2000" dirty="0" err="1">
                <a:solidFill>
                  <a:schemeClr val="tx1">
                    <a:lumMod val="85000"/>
                    <a:lumOff val="15000"/>
                  </a:schemeClr>
                </a:solidFill>
              </a:rPr>
              <a:t>aiuta</a:t>
            </a:r>
            <a:r>
              <a:rPr lang="en-US" sz="2000" dirty="0">
                <a:solidFill>
                  <a:schemeClr val="tx1">
                    <a:lumMod val="85000"/>
                    <a:lumOff val="15000"/>
                  </a:schemeClr>
                </a:solidFill>
              </a:rPr>
              <a:t> ad </a:t>
            </a:r>
            <a:r>
              <a:rPr lang="en-US" sz="2000" dirty="0" err="1">
                <a:solidFill>
                  <a:schemeClr val="tx1">
                    <a:lumMod val="85000"/>
                    <a:lumOff val="15000"/>
                  </a:schemeClr>
                </a:solidFill>
              </a:rPr>
              <a:t>accettare</a:t>
            </a:r>
            <a:r>
              <a:rPr lang="en-US" sz="2000" dirty="0">
                <a:solidFill>
                  <a:schemeClr val="tx1">
                    <a:lumMod val="85000"/>
                    <a:lumOff val="15000"/>
                  </a:schemeClr>
                </a:solidFill>
              </a:rPr>
              <a:t> </a:t>
            </a:r>
            <a:r>
              <a:rPr lang="en-US" sz="2000" dirty="0" err="1">
                <a:solidFill>
                  <a:schemeClr val="tx1">
                    <a:lumMod val="85000"/>
                    <a:lumOff val="15000"/>
                  </a:schemeClr>
                </a:solidFill>
              </a:rPr>
              <a:t>tutte</a:t>
            </a:r>
            <a:r>
              <a:rPr lang="en-US" sz="2000" dirty="0">
                <a:solidFill>
                  <a:schemeClr val="tx1">
                    <a:lumMod val="85000"/>
                    <a:lumOff val="15000"/>
                  </a:schemeClr>
                </a:solidFill>
              </a:rPr>
              <a:t> le </a:t>
            </a:r>
            <a:r>
              <a:rPr lang="en-US" sz="2000" dirty="0" err="1">
                <a:solidFill>
                  <a:schemeClr val="tx1">
                    <a:lumMod val="85000"/>
                    <a:lumOff val="15000"/>
                  </a:schemeClr>
                </a:solidFill>
              </a:rPr>
              <a:t>cose</a:t>
            </a:r>
            <a:r>
              <a:rPr lang="en-US" sz="2000" dirty="0">
                <a:solidFill>
                  <a:schemeClr val="tx1">
                    <a:lumMod val="85000"/>
                    <a:lumOff val="15000"/>
                  </a:schemeClr>
                </a:solidFill>
              </a:rPr>
              <a:t> che </a:t>
            </a:r>
            <a:r>
              <a:rPr lang="en-US" sz="2000" dirty="0" err="1">
                <a:solidFill>
                  <a:schemeClr val="tx1">
                    <a:lumMod val="85000"/>
                    <a:lumOff val="15000"/>
                  </a:schemeClr>
                </a:solidFill>
              </a:rPr>
              <a:t>fanno</a:t>
            </a:r>
            <a:r>
              <a:rPr lang="en-US" sz="2000" dirty="0">
                <a:solidFill>
                  <a:schemeClr val="tx1">
                    <a:lumMod val="85000"/>
                    <a:lumOff val="15000"/>
                  </a:schemeClr>
                </a:solidFill>
              </a:rPr>
              <a:t> </a:t>
            </a:r>
            <a:r>
              <a:rPr lang="en-US" sz="2000" dirty="0" err="1">
                <a:solidFill>
                  <a:schemeClr val="tx1">
                    <a:lumMod val="85000"/>
                    <a:lumOff val="15000"/>
                  </a:schemeClr>
                </a:solidFill>
              </a:rPr>
              <a:t>parte</a:t>
            </a:r>
            <a:r>
              <a:rPr lang="en-US" sz="2000" dirty="0">
                <a:solidFill>
                  <a:schemeClr val="tx1">
                    <a:lumMod val="85000"/>
                    <a:lumOff val="15000"/>
                  </a:schemeClr>
                </a:solidFill>
              </a:rPr>
              <a:t> di </a:t>
            </a:r>
            <a:r>
              <a:rPr lang="en-US" sz="2000" dirty="0" err="1">
                <a:solidFill>
                  <a:schemeClr val="tx1">
                    <a:lumMod val="85000"/>
                    <a:lumOff val="15000"/>
                  </a:schemeClr>
                </a:solidFill>
              </a:rPr>
              <a:t>te</a:t>
            </a:r>
            <a:r>
              <a:rPr lang="en-US" sz="2000" dirty="0">
                <a:solidFill>
                  <a:schemeClr val="tx1">
                    <a:lumMod val="85000"/>
                    <a:lumOff val="15000"/>
                  </a:schemeClr>
                </a:solidFill>
              </a:rPr>
              <a:t>, belle o </a:t>
            </a:r>
            <a:r>
              <a:rPr lang="en-US" sz="2000" dirty="0" err="1">
                <a:solidFill>
                  <a:schemeClr val="tx1">
                    <a:lumMod val="85000"/>
                    <a:lumOff val="15000"/>
                  </a:schemeClr>
                </a:solidFill>
              </a:rPr>
              <a:t>brutte</a:t>
            </a:r>
            <a:r>
              <a:rPr lang="en-US" sz="2000" dirty="0">
                <a:solidFill>
                  <a:schemeClr val="tx1">
                    <a:lumMod val="85000"/>
                    <a:lumOff val="15000"/>
                  </a:schemeClr>
                </a:solidFill>
              </a:rPr>
              <a:t> che </a:t>
            </a:r>
            <a:r>
              <a:rPr lang="en-US" sz="2000" dirty="0" err="1">
                <a:solidFill>
                  <a:schemeClr val="tx1">
                    <a:lumMod val="85000"/>
                    <a:lumOff val="15000"/>
                  </a:schemeClr>
                </a:solidFill>
              </a:rPr>
              <a:t>siano</a:t>
            </a:r>
            <a:r>
              <a:rPr lang="en-US" sz="2000" dirty="0">
                <a:solidFill>
                  <a:schemeClr val="tx1">
                    <a:lumMod val="85000"/>
                    <a:lumOff val="15000"/>
                  </a:schemeClr>
                </a:solidFill>
              </a:rPr>
              <a:t>.</a:t>
            </a:r>
          </a:p>
        </p:txBody>
      </p:sp>
      <p:pic>
        <p:nvPicPr>
          <p:cNvPr id="5" name="Immagine 5" descr="Harry Styles // Lights Up | Harry styles wallpaper, Harry ...">
            <a:extLst>
              <a:ext uri="{FF2B5EF4-FFF2-40B4-BE49-F238E27FC236}">
                <a16:creationId xmlns:a16="http://schemas.microsoft.com/office/drawing/2014/main" id="{F8F72877-EF74-4D53-A672-EFD190B3A544}"/>
              </a:ext>
            </a:extLst>
          </p:cNvPr>
          <p:cNvPicPr>
            <a:picLocks noGrp="1" noChangeAspect="1"/>
          </p:cNvPicPr>
          <p:nvPr>
            <p:ph idx="1"/>
          </p:nvPr>
        </p:nvPicPr>
        <p:blipFill rotWithShape="1">
          <a:blip r:embed="rId2"/>
          <a:srcRect t="7397" r="-1" b="-1"/>
          <a:stretch/>
        </p:blipFill>
        <p:spPr>
          <a:xfrm>
            <a:off x="4654296" y="10"/>
            <a:ext cx="7537704" cy="6857990"/>
          </a:xfrm>
          <a:prstGeom prst="rect">
            <a:avLst/>
          </a:prstGeom>
        </p:spPr>
      </p:pic>
    </p:spTree>
    <p:extLst>
      <p:ext uri="{BB962C8B-B14F-4D97-AF65-F5344CB8AC3E}">
        <p14:creationId xmlns:p14="http://schemas.microsoft.com/office/powerpoint/2010/main" val="205940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descr="Cherry – Harry Styles | rock &amp; pop | week's hottest hits 2020">
            <a:extLst>
              <a:ext uri="{FF2B5EF4-FFF2-40B4-BE49-F238E27FC236}">
                <a16:creationId xmlns:a16="http://schemas.microsoft.com/office/drawing/2014/main" id="{130A62ED-EB14-46FC-BC64-4776F831F855}"/>
              </a:ext>
            </a:extLst>
          </p:cNvPr>
          <p:cNvPicPr>
            <a:picLocks noGrp="1" noChangeAspect="1"/>
          </p:cNvPicPr>
          <p:nvPr>
            <p:ph idx="1"/>
          </p:nvPr>
        </p:nvPicPr>
        <p:blipFill rotWithShape="1">
          <a:blip r:embed="rId2"/>
          <a:srcRect l="10939" r="10939"/>
          <a:stretch/>
        </p:blipFill>
        <p:spPr>
          <a:xfrm>
            <a:off x="4667568" y="-18931"/>
            <a:ext cx="7497958" cy="6857989"/>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2C96B46-064C-4326-A940-EE465CF20E93}"/>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5.cherry</a:t>
            </a:r>
          </a:p>
        </p:txBody>
      </p:sp>
      <p:sp>
        <p:nvSpPr>
          <p:cNvPr id="4" name="Segnaposto testo 3">
            <a:extLst>
              <a:ext uri="{FF2B5EF4-FFF2-40B4-BE49-F238E27FC236}">
                <a16:creationId xmlns:a16="http://schemas.microsoft.com/office/drawing/2014/main" id="{C77CFAD3-B629-4BB6-BE0A-EDFE9D53628F}"/>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algn="l"/>
            <a:r>
              <a:rPr lang="en-US" sz="2000" dirty="0">
                <a:solidFill>
                  <a:schemeClr val="bg1"/>
                </a:solidFill>
              </a:rPr>
              <a:t>Cherry parla del fatto che Harry e la sua ex Camille Rowe (modella francese) si </a:t>
            </a:r>
            <a:r>
              <a:rPr lang="en-US" sz="2000" dirty="0" err="1">
                <a:solidFill>
                  <a:schemeClr val="bg1"/>
                </a:solidFill>
              </a:rPr>
              <a:t>siano</a:t>
            </a:r>
            <a:r>
              <a:rPr lang="en-US" sz="2000" dirty="0">
                <a:solidFill>
                  <a:schemeClr val="bg1"/>
                </a:solidFill>
              </a:rPr>
              <a:t> </a:t>
            </a:r>
            <a:r>
              <a:rPr lang="en-US" sz="2000" dirty="0" err="1">
                <a:solidFill>
                  <a:schemeClr val="bg1"/>
                </a:solidFill>
              </a:rPr>
              <a:t>lasciati</a:t>
            </a:r>
            <a:r>
              <a:rPr lang="en-US" sz="2000" dirty="0">
                <a:solidFill>
                  <a:schemeClr val="bg1"/>
                </a:solidFill>
              </a:rPr>
              <a:t> e di come </a:t>
            </a:r>
            <a:r>
              <a:rPr lang="en-US" sz="2000" dirty="0" err="1">
                <a:solidFill>
                  <a:schemeClr val="bg1"/>
                </a:solidFill>
              </a:rPr>
              <a:t>lui</a:t>
            </a:r>
            <a:r>
              <a:rPr lang="en-US" sz="2000" dirty="0">
                <a:solidFill>
                  <a:schemeClr val="bg1"/>
                </a:solidFill>
              </a:rPr>
              <a:t> </a:t>
            </a:r>
            <a:r>
              <a:rPr lang="en-US" sz="2000" dirty="0" err="1">
                <a:solidFill>
                  <a:schemeClr val="bg1"/>
                </a:solidFill>
              </a:rPr>
              <a:t>si</a:t>
            </a:r>
            <a:r>
              <a:rPr lang="en-US" sz="2000" dirty="0">
                <a:solidFill>
                  <a:schemeClr val="bg1"/>
                </a:solidFill>
              </a:rPr>
              <a:t> </a:t>
            </a:r>
            <a:r>
              <a:rPr lang="en-US" sz="2000" dirty="0" err="1">
                <a:solidFill>
                  <a:schemeClr val="bg1"/>
                </a:solidFill>
              </a:rPr>
              <a:t>sentisse</a:t>
            </a:r>
            <a:r>
              <a:rPr lang="en-US" sz="2000" dirty="0">
                <a:solidFill>
                  <a:schemeClr val="bg1"/>
                </a:solidFill>
              </a:rPr>
              <a:t> in </a:t>
            </a:r>
            <a:r>
              <a:rPr lang="en-US" sz="2000" dirty="0" err="1">
                <a:solidFill>
                  <a:schemeClr val="bg1"/>
                </a:solidFill>
              </a:rPr>
              <a:t>quel</a:t>
            </a:r>
            <a:r>
              <a:rPr lang="en-US" sz="2000" dirty="0">
                <a:solidFill>
                  <a:schemeClr val="bg1"/>
                </a:solidFill>
              </a:rPr>
              <a:t> </a:t>
            </a:r>
            <a:r>
              <a:rPr lang="en-US" sz="2000" dirty="0" err="1">
                <a:solidFill>
                  <a:schemeClr val="bg1"/>
                </a:solidFill>
              </a:rPr>
              <a:t>momento</a:t>
            </a:r>
            <a:r>
              <a:rPr lang="en-US" sz="2000" dirty="0">
                <a:solidFill>
                  <a:schemeClr val="bg1"/>
                </a:solidFill>
              </a:rPr>
              <a:t>.</a:t>
            </a:r>
          </a:p>
          <a:p>
            <a:pPr algn="l"/>
            <a:r>
              <a:rPr lang="en-US" sz="2000" dirty="0">
                <a:solidFill>
                  <a:schemeClr val="bg1"/>
                </a:solidFill>
              </a:rPr>
              <a:t>La canzone parla di un momento abbastanza brutto, </a:t>
            </a:r>
            <a:r>
              <a:rPr lang="en-US" sz="2000" dirty="0" err="1">
                <a:solidFill>
                  <a:schemeClr val="bg1"/>
                </a:solidFill>
              </a:rPr>
              <a:t>perché</a:t>
            </a:r>
            <a:r>
              <a:rPr lang="en-US" sz="2000" dirty="0">
                <a:solidFill>
                  <a:schemeClr val="bg1"/>
                </a:solidFill>
              </a:rPr>
              <a:t> </a:t>
            </a:r>
            <a:r>
              <a:rPr lang="en-US" sz="2000" dirty="0" err="1">
                <a:solidFill>
                  <a:schemeClr val="bg1"/>
                </a:solidFill>
              </a:rPr>
              <a:t>quando</a:t>
            </a:r>
            <a:r>
              <a:rPr lang="en-US" sz="2000" dirty="0">
                <a:solidFill>
                  <a:schemeClr val="bg1"/>
                </a:solidFill>
              </a:rPr>
              <a:t> le </a:t>
            </a:r>
            <a:r>
              <a:rPr lang="en-US" sz="2000" dirty="0" err="1">
                <a:solidFill>
                  <a:schemeClr val="bg1"/>
                </a:solidFill>
              </a:rPr>
              <a:t>cose</a:t>
            </a:r>
            <a:r>
              <a:rPr lang="en-US" sz="2000" dirty="0">
                <a:solidFill>
                  <a:schemeClr val="bg1"/>
                </a:solidFill>
              </a:rPr>
              <a:t> non </a:t>
            </a:r>
            <a:r>
              <a:rPr lang="en-US" sz="2000" dirty="0" err="1">
                <a:solidFill>
                  <a:schemeClr val="bg1"/>
                </a:solidFill>
              </a:rPr>
              <a:t>vanno</a:t>
            </a:r>
            <a:r>
              <a:rPr lang="en-US" sz="2000" dirty="0">
                <a:solidFill>
                  <a:schemeClr val="bg1"/>
                </a:solidFill>
              </a:rPr>
              <a:t> come </a:t>
            </a:r>
            <a:r>
              <a:rPr lang="en-US" sz="2000" dirty="0" err="1">
                <a:solidFill>
                  <a:schemeClr val="bg1"/>
                </a:solidFill>
              </a:rPr>
              <a:t>vuoi</a:t>
            </a:r>
            <a:r>
              <a:rPr lang="en-US" sz="2000" dirty="0">
                <a:solidFill>
                  <a:schemeClr val="bg1"/>
                </a:solidFill>
              </a:rPr>
              <a:t> </a:t>
            </a:r>
            <a:r>
              <a:rPr lang="en-US" sz="2000" dirty="0" err="1">
                <a:solidFill>
                  <a:schemeClr val="bg1"/>
                </a:solidFill>
              </a:rPr>
              <a:t>tu</a:t>
            </a:r>
            <a:r>
              <a:rPr lang="en-US" sz="2000" dirty="0">
                <a:solidFill>
                  <a:schemeClr val="bg1"/>
                </a:solidFill>
              </a:rPr>
              <a:t> </a:t>
            </a:r>
            <a:r>
              <a:rPr lang="en-US" sz="2000" dirty="0" err="1">
                <a:solidFill>
                  <a:schemeClr val="bg1"/>
                </a:solidFill>
              </a:rPr>
              <a:t>ti</a:t>
            </a:r>
            <a:r>
              <a:rPr lang="en-US" sz="2000" dirty="0">
                <a:solidFill>
                  <a:schemeClr val="bg1"/>
                </a:solidFill>
              </a:rPr>
              <a:t> </a:t>
            </a:r>
            <a:r>
              <a:rPr lang="en-US" sz="2000" dirty="0" err="1">
                <a:solidFill>
                  <a:schemeClr val="bg1"/>
                </a:solidFill>
              </a:rPr>
              <a:t>senti</a:t>
            </a:r>
            <a:r>
              <a:rPr lang="en-US" sz="2000" dirty="0">
                <a:solidFill>
                  <a:schemeClr val="bg1"/>
                </a:solidFill>
              </a:rPr>
              <a:t> </a:t>
            </a:r>
            <a:r>
              <a:rPr lang="en-US" sz="2000" dirty="0" err="1">
                <a:solidFill>
                  <a:schemeClr val="bg1"/>
                </a:solidFill>
              </a:rPr>
              <a:t>meschino</a:t>
            </a:r>
            <a:r>
              <a:rPr lang="en-US" sz="2000" dirty="0">
                <a:solidFill>
                  <a:schemeClr val="bg1"/>
                </a:solidFill>
              </a:rPr>
              <a:t>.</a:t>
            </a:r>
          </a:p>
        </p:txBody>
      </p:sp>
    </p:spTree>
    <p:extLst>
      <p:ext uri="{BB962C8B-B14F-4D97-AF65-F5344CB8AC3E}">
        <p14:creationId xmlns:p14="http://schemas.microsoft.com/office/powerpoint/2010/main" val="34589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DED221-2662-4CEB-8A3A-5BC71D0339B9}"/>
              </a:ext>
            </a:extLst>
          </p:cNvPr>
          <p:cNvSpPr>
            <a:spLocks noGrp="1"/>
          </p:cNvSpPr>
          <p:nvPr>
            <p:ph type="title"/>
          </p:nvPr>
        </p:nvSpPr>
        <p:spPr>
          <a:xfrm>
            <a:off x="804670" y="978776"/>
            <a:ext cx="3044953" cy="1174991"/>
          </a:xfrm>
        </p:spPr>
        <p:txBody>
          <a:bodyPr vert="horz" lIns="182880" tIns="182880" rIns="182880" bIns="182880" rtlCol="0" anchor="ctr" anchorCtr="1">
            <a:normAutofit/>
          </a:bodyPr>
          <a:lstStyle/>
          <a:p>
            <a:r>
              <a:rPr lang="en-US" sz="2800" dirty="0"/>
              <a:t>6.falling</a:t>
            </a:r>
          </a:p>
        </p:txBody>
      </p:sp>
      <p:sp>
        <p:nvSpPr>
          <p:cNvPr id="4" name="Segnaposto testo 3">
            <a:extLst>
              <a:ext uri="{FF2B5EF4-FFF2-40B4-BE49-F238E27FC236}">
                <a16:creationId xmlns:a16="http://schemas.microsoft.com/office/drawing/2014/main" id="{E65EC6B6-9506-4672-BFF4-CECE17C56A95}"/>
              </a:ext>
            </a:extLst>
          </p:cNvPr>
          <p:cNvSpPr>
            <a:spLocks noGrp="1"/>
          </p:cNvSpPr>
          <p:nvPr>
            <p:ph type="body" sz="half" idx="2"/>
          </p:nvPr>
        </p:nvSpPr>
        <p:spPr>
          <a:xfrm>
            <a:off x="804670" y="2640692"/>
            <a:ext cx="3044952" cy="3255252"/>
          </a:xfrm>
        </p:spPr>
        <p:txBody>
          <a:bodyPr vert="horz" lIns="91440" tIns="45720" rIns="91440" bIns="45720" rtlCol="0">
            <a:normAutofit/>
          </a:bodyPr>
          <a:lstStyle/>
          <a:p>
            <a:pPr algn="l"/>
            <a:r>
              <a:rPr lang="en-US" sz="2000" dirty="0" err="1">
                <a:solidFill>
                  <a:schemeClr val="tx1">
                    <a:lumMod val="85000"/>
                    <a:lumOff val="15000"/>
                  </a:schemeClr>
                </a:solidFill>
              </a:rPr>
              <a:t>Anche</a:t>
            </a:r>
            <a:r>
              <a:rPr lang="en-US" sz="2000" dirty="0">
                <a:solidFill>
                  <a:schemeClr val="tx1">
                    <a:lumMod val="85000"/>
                    <a:lumOff val="15000"/>
                  </a:schemeClr>
                </a:solidFill>
              </a:rPr>
              <a:t> qua </a:t>
            </a:r>
            <a:r>
              <a:rPr lang="en-US" sz="2000" dirty="0" err="1">
                <a:solidFill>
                  <a:schemeClr val="tx1">
                    <a:lumMod val="85000"/>
                    <a:lumOff val="15000"/>
                  </a:schemeClr>
                </a:solidFill>
              </a:rPr>
              <a:t>ritroviamo</a:t>
            </a:r>
            <a:r>
              <a:rPr lang="en-US" sz="2000" dirty="0">
                <a:solidFill>
                  <a:schemeClr val="tx1">
                    <a:lumMod val="85000"/>
                    <a:lumOff val="15000"/>
                  </a:schemeClr>
                </a:solidFill>
              </a:rPr>
              <a:t> la </a:t>
            </a:r>
            <a:r>
              <a:rPr lang="en-US" sz="2000" dirty="0" err="1">
                <a:solidFill>
                  <a:schemeClr val="tx1">
                    <a:lumMod val="85000"/>
                    <a:lumOff val="15000"/>
                  </a:schemeClr>
                </a:solidFill>
              </a:rPr>
              <a:t>sua</a:t>
            </a:r>
            <a:r>
              <a:rPr lang="en-US" sz="2000" dirty="0">
                <a:solidFill>
                  <a:schemeClr val="tx1">
                    <a:lumMod val="85000"/>
                    <a:lumOff val="15000"/>
                  </a:schemeClr>
                </a:solidFill>
              </a:rPr>
              <a:t> ex, </a:t>
            </a:r>
            <a:r>
              <a:rPr lang="en-US" sz="2000" dirty="0" err="1">
                <a:solidFill>
                  <a:schemeClr val="tx1">
                    <a:lumMod val="85000"/>
                    <a:lumOff val="15000"/>
                  </a:schemeClr>
                </a:solidFill>
              </a:rPr>
              <a:t>Parla</a:t>
            </a:r>
            <a:r>
              <a:rPr lang="en-US" sz="2000" dirty="0">
                <a:solidFill>
                  <a:schemeClr val="tx1">
                    <a:lumMod val="85000"/>
                    <a:lumOff val="15000"/>
                  </a:schemeClr>
                </a:solidFill>
              </a:rPr>
              <a:t> della </a:t>
            </a:r>
            <a:r>
              <a:rPr lang="en-US" sz="2000" dirty="0" err="1">
                <a:solidFill>
                  <a:schemeClr val="tx1">
                    <a:lumMod val="85000"/>
                    <a:lumOff val="15000"/>
                  </a:schemeClr>
                </a:solidFill>
              </a:rPr>
              <a:t>sua</a:t>
            </a:r>
            <a:r>
              <a:rPr lang="en-US" sz="2000" dirty="0">
                <a:solidFill>
                  <a:schemeClr val="tx1">
                    <a:lumMod val="85000"/>
                    <a:lumOff val="15000"/>
                  </a:schemeClr>
                </a:solidFill>
              </a:rPr>
              <a:t> </a:t>
            </a:r>
            <a:r>
              <a:rPr lang="en-US" sz="2000" dirty="0" err="1">
                <a:solidFill>
                  <a:schemeClr val="tx1">
                    <a:lumMod val="85000"/>
                    <a:lumOff val="15000"/>
                  </a:schemeClr>
                </a:solidFill>
              </a:rPr>
              <a:t>sorta</a:t>
            </a:r>
            <a:r>
              <a:rPr lang="en-US" sz="2000" dirty="0">
                <a:solidFill>
                  <a:schemeClr val="tx1">
                    <a:lumMod val="85000"/>
                    <a:lumOff val="15000"/>
                  </a:schemeClr>
                </a:solidFill>
              </a:rPr>
              <a:t> di </a:t>
            </a:r>
            <a:r>
              <a:rPr lang="en-US" sz="2000" dirty="0" err="1">
                <a:solidFill>
                  <a:schemeClr val="tx1">
                    <a:lumMod val="85000"/>
                    <a:lumOff val="15000"/>
                  </a:schemeClr>
                </a:solidFill>
              </a:rPr>
              <a:t>depressione</a:t>
            </a:r>
            <a:r>
              <a:rPr lang="en-US" sz="2000" dirty="0">
                <a:solidFill>
                  <a:schemeClr val="tx1">
                    <a:lumMod val="85000"/>
                    <a:lumOff val="15000"/>
                  </a:schemeClr>
                </a:solidFill>
              </a:rPr>
              <a:t> ma fa </a:t>
            </a:r>
            <a:r>
              <a:rPr lang="en-US" sz="2000" dirty="0" err="1">
                <a:solidFill>
                  <a:schemeClr val="tx1">
                    <a:lumMod val="85000"/>
                    <a:lumOff val="15000"/>
                  </a:schemeClr>
                </a:solidFill>
              </a:rPr>
              <a:t>anche</a:t>
            </a:r>
            <a:r>
              <a:rPr lang="en-US" sz="2000" dirty="0">
                <a:solidFill>
                  <a:schemeClr val="tx1">
                    <a:lumMod val="85000"/>
                    <a:lumOff val="15000"/>
                  </a:schemeClr>
                </a:solidFill>
              </a:rPr>
              <a:t> </a:t>
            </a:r>
            <a:r>
              <a:rPr lang="en-US" sz="2000" dirty="0" err="1">
                <a:solidFill>
                  <a:schemeClr val="tx1">
                    <a:lumMod val="85000"/>
                    <a:lumOff val="15000"/>
                  </a:schemeClr>
                </a:solidFill>
              </a:rPr>
              <a:t>capire</a:t>
            </a:r>
            <a:r>
              <a:rPr lang="en-US" sz="2000" dirty="0">
                <a:solidFill>
                  <a:schemeClr val="tx1">
                    <a:lumMod val="85000"/>
                    <a:lumOff val="15000"/>
                  </a:schemeClr>
                </a:solidFill>
              </a:rPr>
              <a:t> che </a:t>
            </a:r>
            <a:r>
              <a:rPr lang="en-US" sz="2000" dirty="0" err="1">
                <a:solidFill>
                  <a:schemeClr val="tx1">
                    <a:lumMod val="85000"/>
                    <a:lumOff val="15000"/>
                  </a:schemeClr>
                </a:solidFill>
              </a:rPr>
              <a:t>l'alcol</a:t>
            </a:r>
            <a:r>
              <a:rPr lang="en-US" sz="2000" dirty="0">
                <a:solidFill>
                  <a:schemeClr val="tx1">
                    <a:lumMod val="85000"/>
                    <a:lumOff val="15000"/>
                  </a:schemeClr>
                </a:solidFill>
              </a:rPr>
              <a:t> e il </a:t>
            </a:r>
            <a:r>
              <a:rPr lang="en-US" sz="2000" dirty="0" err="1">
                <a:solidFill>
                  <a:schemeClr val="tx1">
                    <a:lumMod val="85000"/>
                    <a:lumOff val="15000"/>
                  </a:schemeClr>
                </a:solidFill>
              </a:rPr>
              <a:t>tradimento</a:t>
            </a:r>
            <a:r>
              <a:rPr lang="en-US" sz="2000" dirty="0">
                <a:solidFill>
                  <a:schemeClr val="tx1">
                    <a:lumMod val="85000"/>
                    <a:lumOff val="15000"/>
                  </a:schemeClr>
                </a:solidFill>
              </a:rPr>
              <a:t> </a:t>
            </a:r>
            <a:r>
              <a:rPr lang="en-US" sz="2000" dirty="0" err="1">
                <a:solidFill>
                  <a:schemeClr val="tx1">
                    <a:lumMod val="85000"/>
                    <a:lumOff val="15000"/>
                  </a:schemeClr>
                </a:solidFill>
              </a:rPr>
              <a:t>sono</a:t>
            </a:r>
            <a:r>
              <a:rPr lang="en-US" sz="2000" dirty="0">
                <a:solidFill>
                  <a:schemeClr val="tx1">
                    <a:lumMod val="85000"/>
                    <a:lumOff val="15000"/>
                  </a:schemeClr>
                </a:solidFill>
              </a:rPr>
              <a:t> I </a:t>
            </a:r>
            <a:r>
              <a:rPr lang="en-US" sz="2000" dirty="0" err="1">
                <a:solidFill>
                  <a:schemeClr val="tx1">
                    <a:lumMod val="85000"/>
                    <a:lumOff val="15000"/>
                  </a:schemeClr>
                </a:solidFill>
              </a:rPr>
              <a:t>fattori</a:t>
            </a:r>
            <a:r>
              <a:rPr lang="en-US" sz="2000" dirty="0">
                <a:solidFill>
                  <a:schemeClr val="tx1">
                    <a:lumMod val="85000"/>
                    <a:lumOff val="15000"/>
                  </a:schemeClr>
                </a:solidFill>
              </a:rPr>
              <a:t> della </a:t>
            </a:r>
            <a:r>
              <a:rPr lang="en-US" sz="2000" dirty="0" err="1">
                <a:solidFill>
                  <a:schemeClr val="tx1">
                    <a:lumMod val="85000"/>
                    <a:lumOff val="15000"/>
                  </a:schemeClr>
                </a:solidFill>
              </a:rPr>
              <a:t>loro</a:t>
            </a:r>
            <a:r>
              <a:rPr lang="en-US" sz="2000" dirty="0">
                <a:solidFill>
                  <a:schemeClr val="tx1">
                    <a:lumMod val="85000"/>
                    <a:lumOff val="15000"/>
                  </a:schemeClr>
                </a:solidFill>
              </a:rPr>
              <a:t> </a:t>
            </a:r>
            <a:r>
              <a:rPr lang="en-US" sz="2000" dirty="0" err="1">
                <a:solidFill>
                  <a:schemeClr val="tx1">
                    <a:lumMod val="85000"/>
                    <a:lumOff val="15000"/>
                  </a:schemeClr>
                </a:solidFill>
              </a:rPr>
              <a:t>separazione</a:t>
            </a:r>
            <a:r>
              <a:rPr lang="en-US" sz="2000" dirty="0">
                <a:solidFill>
                  <a:schemeClr val="tx1">
                    <a:lumMod val="85000"/>
                    <a:lumOff val="15000"/>
                  </a:schemeClr>
                </a:solidFill>
              </a:rPr>
              <a:t>. </a:t>
            </a:r>
          </a:p>
        </p:txBody>
      </p:sp>
      <p:pic>
        <p:nvPicPr>
          <p:cNvPr id="5" name="Immagine 5" descr="Harry Styles is heartbroken AF in emotional “Falling ...">
            <a:extLst>
              <a:ext uri="{FF2B5EF4-FFF2-40B4-BE49-F238E27FC236}">
                <a16:creationId xmlns:a16="http://schemas.microsoft.com/office/drawing/2014/main" id="{6F552B61-95D0-436F-8EEA-E085E1A3BEF0}"/>
              </a:ext>
            </a:extLst>
          </p:cNvPr>
          <p:cNvPicPr>
            <a:picLocks noGrp="1" noChangeAspect="1"/>
          </p:cNvPicPr>
          <p:nvPr>
            <p:ph idx="1"/>
          </p:nvPr>
        </p:nvPicPr>
        <p:blipFill rotWithShape="1">
          <a:blip r:embed="rId2"/>
          <a:srcRect l="16282" r="1285"/>
          <a:stretch/>
        </p:blipFill>
        <p:spPr>
          <a:xfrm>
            <a:off x="4654296" y="10"/>
            <a:ext cx="7537703" cy="6857990"/>
          </a:xfrm>
          <a:prstGeom prst="rect">
            <a:avLst/>
          </a:prstGeom>
        </p:spPr>
      </p:pic>
    </p:spTree>
    <p:extLst>
      <p:ext uri="{BB962C8B-B14F-4D97-AF65-F5344CB8AC3E}">
        <p14:creationId xmlns:p14="http://schemas.microsoft.com/office/powerpoint/2010/main" val="107516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EF5C7-07D5-454F-B560-AE474AF6A01F}"/>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800" dirty="0"/>
              <a:t>7.To be so lonely</a:t>
            </a:r>
          </a:p>
        </p:txBody>
      </p:sp>
      <p:sp>
        <p:nvSpPr>
          <p:cNvPr id="4" name="Segnaposto testo 3">
            <a:extLst>
              <a:ext uri="{FF2B5EF4-FFF2-40B4-BE49-F238E27FC236}">
                <a16:creationId xmlns:a16="http://schemas.microsoft.com/office/drawing/2014/main" id="{6AC22287-19CC-4397-9333-4AC2B9A4512B}"/>
              </a:ext>
            </a:extLst>
          </p:cNvPr>
          <p:cNvSpPr>
            <a:spLocks noGrp="1"/>
          </p:cNvSpPr>
          <p:nvPr>
            <p:ph type="body" sz="half" idx="2"/>
          </p:nvPr>
        </p:nvSpPr>
        <p:spPr>
          <a:xfrm>
            <a:off x="804670" y="2640692"/>
            <a:ext cx="3044952" cy="3255252"/>
          </a:xfrm>
        </p:spPr>
        <p:txBody>
          <a:bodyPr vert="horz" lIns="91440" tIns="45720" rIns="91440" bIns="45720" rtlCol="0">
            <a:normAutofit/>
          </a:bodyPr>
          <a:lstStyle/>
          <a:p>
            <a:pPr algn="l"/>
            <a:r>
              <a:rPr lang="en-US" sz="2000" dirty="0">
                <a:solidFill>
                  <a:schemeClr val="tx1">
                    <a:lumMod val="85000"/>
                    <a:lumOff val="15000"/>
                  </a:schemeClr>
                </a:solidFill>
              </a:rPr>
              <a:t>Si </a:t>
            </a:r>
            <a:r>
              <a:rPr lang="en-US" sz="2000" dirty="0" err="1">
                <a:solidFill>
                  <a:schemeClr val="tx1">
                    <a:lumMod val="85000"/>
                    <a:lumOff val="15000"/>
                  </a:schemeClr>
                </a:solidFill>
              </a:rPr>
              <a:t>parla</a:t>
            </a:r>
            <a:r>
              <a:rPr lang="en-US" sz="2000" dirty="0">
                <a:solidFill>
                  <a:schemeClr val="tx1">
                    <a:lumMod val="85000"/>
                    <a:lumOff val="15000"/>
                  </a:schemeClr>
                </a:solidFill>
              </a:rPr>
              <a:t> </a:t>
            </a:r>
            <a:r>
              <a:rPr lang="en-US" sz="2000" dirty="0" err="1">
                <a:solidFill>
                  <a:schemeClr val="tx1">
                    <a:lumMod val="85000"/>
                    <a:lumOff val="15000"/>
                  </a:schemeClr>
                </a:solidFill>
              </a:rPr>
              <a:t>ancora</a:t>
            </a:r>
            <a:r>
              <a:rPr lang="en-US" sz="2000" dirty="0">
                <a:solidFill>
                  <a:schemeClr val="tx1">
                    <a:lumMod val="85000"/>
                    <a:lumOff val="15000"/>
                  </a:schemeClr>
                </a:solidFill>
              </a:rPr>
              <a:t> della </a:t>
            </a:r>
            <a:r>
              <a:rPr lang="en-US" sz="2000" dirty="0" err="1">
                <a:solidFill>
                  <a:schemeClr val="tx1">
                    <a:lumMod val="85000"/>
                    <a:lumOff val="15000"/>
                  </a:schemeClr>
                </a:solidFill>
              </a:rPr>
              <a:t>rottura</a:t>
            </a:r>
            <a:r>
              <a:rPr lang="en-US" sz="2000" dirty="0">
                <a:solidFill>
                  <a:schemeClr val="tx1">
                    <a:lumMod val="85000"/>
                    <a:lumOff val="15000"/>
                  </a:schemeClr>
                </a:solidFill>
              </a:rPr>
              <a:t>, ma </a:t>
            </a:r>
            <a:r>
              <a:rPr lang="en-US" sz="2000" dirty="0" err="1">
                <a:solidFill>
                  <a:schemeClr val="tx1">
                    <a:lumMod val="85000"/>
                    <a:lumOff val="15000"/>
                  </a:schemeClr>
                </a:solidFill>
              </a:rPr>
              <a:t>più</a:t>
            </a:r>
            <a:r>
              <a:rPr lang="en-US" sz="2000" dirty="0">
                <a:solidFill>
                  <a:schemeClr val="tx1">
                    <a:lumMod val="85000"/>
                    <a:lumOff val="15000"/>
                  </a:schemeClr>
                </a:solidFill>
              </a:rPr>
              <a:t> che </a:t>
            </a:r>
            <a:r>
              <a:rPr lang="en-US" sz="2000" dirty="0" err="1">
                <a:solidFill>
                  <a:schemeClr val="tx1">
                    <a:lumMod val="85000"/>
                    <a:lumOff val="15000"/>
                  </a:schemeClr>
                </a:solidFill>
              </a:rPr>
              <a:t>altro</a:t>
            </a:r>
            <a:r>
              <a:rPr lang="en-US" sz="2000" dirty="0">
                <a:solidFill>
                  <a:schemeClr val="tx1">
                    <a:lumMod val="85000"/>
                    <a:lumOff val="15000"/>
                  </a:schemeClr>
                </a:solidFill>
              </a:rPr>
              <a:t> il </a:t>
            </a:r>
            <a:r>
              <a:rPr lang="en-US" sz="2000" dirty="0" err="1">
                <a:solidFill>
                  <a:schemeClr val="tx1">
                    <a:lumMod val="85000"/>
                    <a:lumOff val="15000"/>
                  </a:schemeClr>
                </a:solidFill>
              </a:rPr>
              <a:t>fatto</a:t>
            </a:r>
            <a:r>
              <a:rPr lang="en-US" sz="2000" dirty="0">
                <a:solidFill>
                  <a:schemeClr val="tx1">
                    <a:lumMod val="85000"/>
                    <a:lumOff val="15000"/>
                  </a:schemeClr>
                </a:solidFill>
              </a:rPr>
              <a:t> che non è </a:t>
            </a:r>
            <a:r>
              <a:rPr lang="en-US" sz="2000" dirty="0" err="1">
                <a:solidFill>
                  <a:schemeClr val="tx1">
                    <a:lumMod val="85000"/>
                    <a:lumOff val="15000"/>
                  </a:schemeClr>
                </a:solidFill>
              </a:rPr>
              <a:t>abbastanza</a:t>
            </a:r>
            <a:r>
              <a:rPr lang="en-US" sz="2000" dirty="0">
                <a:solidFill>
                  <a:schemeClr val="tx1">
                    <a:lumMod val="85000"/>
                    <a:lumOff val="15000"/>
                  </a:schemeClr>
                </a:solidFill>
              </a:rPr>
              <a:t> "</a:t>
            </a:r>
            <a:r>
              <a:rPr lang="en-US" sz="2000" dirty="0" err="1">
                <a:solidFill>
                  <a:schemeClr val="tx1">
                    <a:lumMod val="85000"/>
                    <a:lumOff val="15000"/>
                  </a:schemeClr>
                </a:solidFill>
              </a:rPr>
              <a:t>umile</a:t>
            </a:r>
            <a:r>
              <a:rPr lang="en-US" sz="2000" dirty="0">
                <a:solidFill>
                  <a:schemeClr val="tx1">
                    <a:lumMod val="85000"/>
                    <a:lumOff val="15000"/>
                  </a:schemeClr>
                </a:solidFill>
              </a:rPr>
              <a:t>" per </a:t>
            </a:r>
            <a:r>
              <a:rPr lang="en-US" sz="2000" dirty="0" err="1">
                <a:solidFill>
                  <a:schemeClr val="tx1">
                    <a:lumMod val="85000"/>
                    <a:lumOff val="15000"/>
                  </a:schemeClr>
                </a:solidFill>
              </a:rPr>
              <a:t>chiedere</a:t>
            </a:r>
            <a:r>
              <a:rPr lang="en-US" sz="2000" dirty="0">
                <a:solidFill>
                  <a:schemeClr val="tx1">
                    <a:lumMod val="85000"/>
                    <a:lumOff val="15000"/>
                  </a:schemeClr>
                </a:solidFill>
              </a:rPr>
              <a:t> </a:t>
            </a:r>
            <a:r>
              <a:rPr lang="en-US" sz="2000" dirty="0" err="1">
                <a:solidFill>
                  <a:schemeClr val="tx1">
                    <a:lumMod val="85000"/>
                    <a:lumOff val="15000"/>
                  </a:schemeClr>
                </a:solidFill>
              </a:rPr>
              <a:t>scusa</a:t>
            </a:r>
            <a:r>
              <a:rPr lang="en-US" sz="2000" dirty="0">
                <a:solidFill>
                  <a:schemeClr val="tx1">
                    <a:lumMod val="85000"/>
                    <a:lumOff val="15000"/>
                  </a:schemeClr>
                </a:solidFill>
              </a:rPr>
              <a:t>.</a:t>
            </a:r>
            <a:endParaRPr lang="it-IT" dirty="0"/>
          </a:p>
          <a:p>
            <a:pPr algn="l"/>
            <a:r>
              <a:rPr lang="en-US" sz="2000" dirty="0">
                <a:solidFill>
                  <a:schemeClr val="tx1">
                    <a:lumMod val="85000"/>
                    <a:lumOff val="15000"/>
                  </a:schemeClr>
                </a:solidFill>
              </a:rPr>
              <a:t>E con il </a:t>
            </a:r>
            <a:r>
              <a:rPr lang="en-US" sz="2000" dirty="0" err="1">
                <a:solidFill>
                  <a:schemeClr val="tx1">
                    <a:lumMod val="85000"/>
                    <a:lumOff val="15000"/>
                  </a:schemeClr>
                </a:solidFill>
              </a:rPr>
              <a:t>titolo</a:t>
            </a:r>
            <a:r>
              <a:rPr lang="en-US" sz="2000" dirty="0">
                <a:solidFill>
                  <a:schemeClr val="tx1">
                    <a:lumMod val="85000"/>
                    <a:lumOff val="15000"/>
                  </a:schemeClr>
                </a:solidFill>
              </a:rPr>
              <a:t> ci fa </a:t>
            </a:r>
            <a:r>
              <a:rPr lang="en-US" sz="2000" dirty="0" err="1">
                <a:solidFill>
                  <a:schemeClr val="tx1">
                    <a:lumMod val="85000"/>
                    <a:lumOff val="15000"/>
                  </a:schemeClr>
                </a:solidFill>
              </a:rPr>
              <a:t>capire</a:t>
            </a:r>
            <a:r>
              <a:rPr lang="en-US" sz="2000" dirty="0">
                <a:solidFill>
                  <a:schemeClr val="tx1">
                    <a:lumMod val="85000"/>
                    <a:lumOff val="15000"/>
                  </a:schemeClr>
                </a:solidFill>
              </a:rPr>
              <a:t> che </a:t>
            </a:r>
            <a:r>
              <a:rPr lang="en-US" sz="2000" dirty="0" err="1">
                <a:solidFill>
                  <a:schemeClr val="tx1">
                    <a:lumMod val="85000"/>
                    <a:lumOff val="15000"/>
                  </a:schemeClr>
                </a:solidFill>
              </a:rPr>
              <a:t>gli</a:t>
            </a:r>
            <a:r>
              <a:rPr lang="en-US" sz="2000" dirty="0">
                <a:solidFill>
                  <a:schemeClr val="tx1">
                    <a:lumMod val="85000"/>
                    <a:lumOff val="15000"/>
                  </a:schemeClr>
                </a:solidFill>
              </a:rPr>
              <a:t> </a:t>
            </a:r>
            <a:r>
              <a:rPr lang="en-US" sz="2000" dirty="0" err="1">
                <a:solidFill>
                  <a:schemeClr val="tx1">
                    <a:lumMod val="85000"/>
                    <a:lumOff val="15000"/>
                  </a:schemeClr>
                </a:solidFill>
              </a:rPr>
              <a:t>manca</a:t>
            </a:r>
            <a:r>
              <a:rPr lang="en-US" sz="2000" dirty="0">
                <a:solidFill>
                  <a:schemeClr val="tx1">
                    <a:lumMod val="85000"/>
                    <a:lumOff val="15000"/>
                  </a:schemeClr>
                </a:solidFill>
              </a:rPr>
              <a:t> la </a:t>
            </a:r>
            <a:r>
              <a:rPr lang="en-US" sz="2000" dirty="0" err="1">
                <a:solidFill>
                  <a:schemeClr val="tx1">
                    <a:lumMod val="85000"/>
                    <a:lumOff val="15000"/>
                  </a:schemeClr>
                </a:solidFill>
              </a:rPr>
              <a:t>sua</a:t>
            </a:r>
            <a:r>
              <a:rPr lang="en-US" sz="2000" dirty="0">
                <a:solidFill>
                  <a:schemeClr val="tx1">
                    <a:lumMod val="85000"/>
                    <a:lumOff val="15000"/>
                  </a:schemeClr>
                </a:solidFill>
              </a:rPr>
              <a:t> lady.</a:t>
            </a:r>
          </a:p>
        </p:txBody>
      </p:sp>
      <p:pic>
        <p:nvPicPr>
          <p:cNvPr id="8" name="Immagine 8" descr="Immagine che contiene persona, uomo, guardando, cibo&#10;&#10;Descrizione generata automaticamente">
            <a:extLst>
              <a:ext uri="{FF2B5EF4-FFF2-40B4-BE49-F238E27FC236}">
                <a16:creationId xmlns:a16="http://schemas.microsoft.com/office/drawing/2014/main" id="{7715FC50-234D-470C-A09A-95EBF93ED306}"/>
              </a:ext>
            </a:extLst>
          </p:cNvPr>
          <p:cNvPicPr>
            <a:picLocks noGrp="1" noChangeAspect="1"/>
          </p:cNvPicPr>
          <p:nvPr>
            <p:ph idx="1"/>
          </p:nvPr>
        </p:nvPicPr>
        <p:blipFill rotWithShape="1">
          <a:blip r:embed="rId2"/>
          <a:srcRect t="42721" b="6101"/>
          <a:stretch/>
        </p:blipFill>
        <p:spPr>
          <a:xfrm>
            <a:off x="4654296" y="10"/>
            <a:ext cx="7537704" cy="6857990"/>
          </a:xfrm>
          <a:prstGeom prst="rect">
            <a:avLst/>
          </a:prstGeom>
        </p:spPr>
      </p:pic>
    </p:spTree>
    <p:extLst>
      <p:ext uri="{BB962C8B-B14F-4D97-AF65-F5344CB8AC3E}">
        <p14:creationId xmlns:p14="http://schemas.microsoft.com/office/powerpoint/2010/main" val="1186719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descr="Harry Styles, Electric Ballroom, London | DIY">
            <a:extLst>
              <a:ext uri="{FF2B5EF4-FFF2-40B4-BE49-F238E27FC236}">
                <a16:creationId xmlns:a16="http://schemas.microsoft.com/office/drawing/2014/main" id="{F457C77C-AD83-46D1-8126-8E8D98D53465}"/>
              </a:ext>
            </a:extLst>
          </p:cNvPr>
          <p:cNvPicPr>
            <a:picLocks noGrp="1" noChangeAspect="1"/>
          </p:cNvPicPr>
          <p:nvPr>
            <p:ph idx="1"/>
          </p:nvPr>
        </p:nvPicPr>
        <p:blipFill rotWithShape="1">
          <a:blip r:embed="rId2"/>
          <a:srcRect l="15513" r="11087" b="-1"/>
          <a:stretch/>
        </p:blipFill>
        <p:spPr>
          <a:xfrm>
            <a:off x="4650909" y="10"/>
            <a:ext cx="7541090" cy="6857989"/>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75D8D33-5842-4AA9-9C66-64457806F23A}"/>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8.she</a:t>
            </a:r>
          </a:p>
        </p:txBody>
      </p:sp>
      <p:sp>
        <p:nvSpPr>
          <p:cNvPr id="4" name="Segnaposto testo 3">
            <a:extLst>
              <a:ext uri="{FF2B5EF4-FFF2-40B4-BE49-F238E27FC236}">
                <a16:creationId xmlns:a16="http://schemas.microsoft.com/office/drawing/2014/main" id="{883189F5-2813-4EEB-BC26-4FFEB7FC832E}"/>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algn="l"/>
            <a:r>
              <a:rPr lang="en-US" sz="2000" dirty="0">
                <a:solidFill>
                  <a:schemeClr val="bg1"/>
                </a:solidFill>
              </a:rPr>
              <a:t>She è la </a:t>
            </a:r>
            <a:r>
              <a:rPr lang="en-US" sz="2000" dirty="0" err="1">
                <a:solidFill>
                  <a:schemeClr val="bg1"/>
                </a:solidFill>
              </a:rPr>
              <a:t>rapprentazione</a:t>
            </a:r>
            <a:r>
              <a:rPr lang="en-US" sz="2000" dirty="0">
                <a:solidFill>
                  <a:schemeClr val="bg1"/>
                </a:solidFill>
              </a:rPr>
              <a:t> della </a:t>
            </a:r>
            <a:r>
              <a:rPr lang="en-US" sz="2000" dirty="0" err="1">
                <a:solidFill>
                  <a:schemeClr val="bg1"/>
                </a:solidFill>
              </a:rPr>
              <a:t>parte</a:t>
            </a:r>
            <a:r>
              <a:rPr lang="en-US" sz="2000" dirty="0">
                <a:solidFill>
                  <a:schemeClr val="bg1"/>
                </a:solidFill>
              </a:rPr>
              <a:t> </a:t>
            </a:r>
            <a:r>
              <a:rPr lang="en-US" sz="2000" dirty="0" err="1">
                <a:solidFill>
                  <a:schemeClr val="bg1"/>
                </a:solidFill>
              </a:rPr>
              <a:t>femminile</a:t>
            </a:r>
            <a:r>
              <a:rPr lang="en-US" sz="2000" dirty="0">
                <a:solidFill>
                  <a:schemeClr val="bg1"/>
                </a:solidFill>
              </a:rPr>
              <a:t> di Harry, ma in modo </a:t>
            </a:r>
            <a:r>
              <a:rPr lang="en-US" sz="2000" dirty="0" err="1">
                <a:solidFill>
                  <a:schemeClr val="bg1"/>
                </a:solidFill>
              </a:rPr>
              <a:t>diverso</a:t>
            </a:r>
            <a:r>
              <a:rPr lang="en-US" sz="2000" dirty="0">
                <a:solidFill>
                  <a:schemeClr val="bg1"/>
                </a:solidFill>
              </a:rPr>
              <a:t>. </a:t>
            </a:r>
            <a:r>
              <a:rPr lang="en-US" sz="2000" dirty="0" err="1">
                <a:solidFill>
                  <a:schemeClr val="bg1"/>
                </a:solidFill>
              </a:rPr>
              <a:t>È</a:t>
            </a:r>
            <a:r>
              <a:rPr lang="en-US" sz="2000" dirty="0">
                <a:solidFill>
                  <a:schemeClr val="bg1"/>
                </a:solidFill>
              </a:rPr>
              <a:t> come se </a:t>
            </a:r>
            <a:r>
              <a:rPr lang="en-US" sz="2000" dirty="0" err="1">
                <a:solidFill>
                  <a:schemeClr val="bg1"/>
                </a:solidFill>
              </a:rPr>
              <a:t>avesse</a:t>
            </a:r>
            <a:r>
              <a:rPr lang="en-US" sz="2000" dirty="0">
                <a:solidFill>
                  <a:schemeClr val="bg1"/>
                </a:solidFill>
              </a:rPr>
              <a:t> </a:t>
            </a:r>
            <a:r>
              <a:rPr lang="en-US" sz="2000" dirty="0" err="1">
                <a:solidFill>
                  <a:schemeClr val="bg1"/>
                </a:solidFill>
              </a:rPr>
              <a:t>problemi</a:t>
            </a:r>
            <a:r>
              <a:rPr lang="en-US" sz="2000" dirty="0">
                <a:solidFill>
                  <a:schemeClr val="bg1"/>
                </a:solidFill>
              </a:rPr>
              <a:t> con il </a:t>
            </a:r>
            <a:r>
              <a:rPr lang="en-US" sz="2000" dirty="0" err="1">
                <a:solidFill>
                  <a:schemeClr val="bg1"/>
                </a:solidFill>
              </a:rPr>
              <a:t>suo</a:t>
            </a:r>
            <a:r>
              <a:rPr lang="en-US" sz="2000" dirty="0">
                <a:solidFill>
                  <a:schemeClr val="bg1"/>
                </a:solidFill>
              </a:rPr>
              <a:t> </a:t>
            </a:r>
            <a:r>
              <a:rPr lang="en-US" sz="2000" dirty="0" err="1">
                <a:solidFill>
                  <a:schemeClr val="bg1"/>
                </a:solidFill>
              </a:rPr>
              <a:t>orientamento</a:t>
            </a:r>
            <a:r>
              <a:rPr lang="en-US" sz="2000" dirty="0">
                <a:solidFill>
                  <a:schemeClr val="bg1"/>
                </a:solidFill>
              </a:rPr>
              <a:t> </a:t>
            </a:r>
            <a:r>
              <a:rPr lang="en-US" sz="2000" dirty="0" err="1">
                <a:solidFill>
                  <a:schemeClr val="bg1"/>
                </a:solidFill>
              </a:rPr>
              <a:t>sessuale</a:t>
            </a:r>
            <a:r>
              <a:rPr lang="en-US" sz="2000" dirty="0">
                <a:solidFill>
                  <a:schemeClr val="bg1"/>
                </a:solidFill>
              </a:rPr>
              <a:t>. Per </a:t>
            </a:r>
            <a:r>
              <a:rPr lang="en-US" sz="2000" dirty="0" err="1">
                <a:solidFill>
                  <a:schemeClr val="bg1"/>
                </a:solidFill>
              </a:rPr>
              <a:t>tutta</a:t>
            </a:r>
            <a:r>
              <a:rPr lang="en-US" sz="2000" dirty="0">
                <a:solidFill>
                  <a:schemeClr val="bg1"/>
                </a:solidFill>
              </a:rPr>
              <a:t> la vita a </a:t>
            </a:r>
            <a:r>
              <a:rPr lang="en-US" sz="2000" dirty="0" err="1">
                <a:solidFill>
                  <a:schemeClr val="bg1"/>
                </a:solidFill>
              </a:rPr>
              <a:t>pensare</a:t>
            </a:r>
            <a:r>
              <a:rPr lang="en-US" sz="2000" dirty="0">
                <a:solidFill>
                  <a:schemeClr val="bg1"/>
                </a:solidFill>
              </a:rPr>
              <a:t> di dover </a:t>
            </a:r>
            <a:r>
              <a:rPr lang="en-US" sz="2000" dirty="0" err="1">
                <a:solidFill>
                  <a:schemeClr val="bg1"/>
                </a:solidFill>
              </a:rPr>
              <a:t>essere</a:t>
            </a:r>
            <a:r>
              <a:rPr lang="en-US" sz="2000" dirty="0">
                <a:solidFill>
                  <a:schemeClr val="bg1"/>
                </a:solidFill>
              </a:rPr>
              <a:t> un </a:t>
            </a:r>
            <a:r>
              <a:rPr lang="en-US" sz="2000" dirty="0" err="1">
                <a:solidFill>
                  <a:schemeClr val="bg1"/>
                </a:solidFill>
              </a:rPr>
              <a:t>maschio</a:t>
            </a:r>
            <a:r>
              <a:rPr lang="en-US" sz="2000" dirty="0">
                <a:solidFill>
                  <a:schemeClr val="bg1"/>
                </a:solidFill>
              </a:rPr>
              <a:t> </a:t>
            </a:r>
            <a:r>
              <a:rPr lang="en-US" sz="2000" dirty="0" err="1">
                <a:solidFill>
                  <a:schemeClr val="bg1"/>
                </a:solidFill>
              </a:rPr>
              <a:t>etero</a:t>
            </a:r>
            <a:r>
              <a:rPr lang="en-US" sz="2000" dirty="0">
                <a:solidFill>
                  <a:schemeClr val="bg1"/>
                </a:solidFill>
              </a:rPr>
              <a:t> standard, </a:t>
            </a:r>
            <a:r>
              <a:rPr lang="en-US" sz="2000" dirty="0" err="1">
                <a:solidFill>
                  <a:schemeClr val="bg1"/>
                </a:solidFill>
              </a:rPr>
              <a:t>questo</a:t>
            </a:r>
            <a:r>
              <a:rPr lang="en-US" sz="2000" dirty="0">
                <a:solidFill>
                  <a:schemeClr val="bg1"/>
                </a:solidFill>
              </a:rPr>
              <a:t> dilemma </a:t>
            </a:r>
            <a:r>
              <a:rPr lang="en-US" sz="2000" dirty="0" err="1">
                <a:solidFill>
                  <a:schemeClr val="bg1"/>
                </a:solidFill>
              </a:rPr>
              <a:t>sembra</a:t>
            </a:r>
            <a:r>
              <a:rPr lang="en-US" sz="2000" dirty="0">
                <a:solidFill>
                  <a:schemeClr val="bg1"/>
                </a:solidFill>
              </a:rPr>
              <a:t> </a:t>
            </a:r>
            <a:r>
              <a:rPr lang="en-US" sz="2000" dirty="0" err="1">
                <a:solidFill>
                  <a:schemeClr val="bg1"/>
                </a:solidFill>
              </a:rPr>
              <a:t>qualcosa</a:t>
            </a:r>
            <a:r>
              <a:rPr lang="en-US" sz="2000" dirty="0">
                <a:solidFill>
                  <a:schemeClr val="bg1"/>
                </a:solidFill>
              </a:rPr>
              <a:t> con cui </a:t>
            </a:r>
            <a:r>
              <a:rPr lang="en-US" sz="2000" dirty="0" err="1">
                <a:solidFill>
                  <a:schemeClr val="bg1"/>
                </a:solidFill>
              </a:rPr>
              <a:t>farà</a:t>
            </a:r>
            <a:r>
              <a:rPr lang="en-US" sz="2000" dirty="0">
                <a:solidFill>
                  <a:schemeClr val="bg1"/>
                </a:solidFill>
              </a:rPr>
              <a:t> </a:t>
            </a:r>
            <a:r>
              <a:rPr lang="en-US" sz="2000" dirty="0" err="1">
                <a:solidFill>
                  <a:schemeClr val="bg1"/>
                </a:solidFill>
              </a:rPr>
              <a:t>i</a:t>
            </a:r>
            <a:r>
              <a:rPr lang="en-US" sz="2000" dirty="0">
                <a:solidFill>
                  <a:schemeClr val="bg1"/>
                </a:solidFill>
              </a:rPr>
              <a:t> </a:t>
            </a:r>
            <a:r>
              <a:rPr lang="en-US" sz="2000" dirty="0" err="1">
                <a:solidFill>
                  <a:schemeClr val="bg1"/>
                </a:solidFill>
              </a:rPr>
              <a:t>conti</a:t>
            </a:r>
            <a:r>
              <a:rPr lang="en-US" sz="2000" dirty="0">
                <a:solidFill>
                  <a:schemeClr val="bg1"/>
                </a:solidFill>
              </a:rPr>
              <a:t> in </a:t>
            </a:r>
            <a:r>
              <a:rPr lang="en-US" sz="2000" dirty="0" err="1">
                <a:solidFill>
                  <a:schemeClr val="bg1"/>
                </a:solidFill>
              </a:rPr>
              <a:t>futuro</a:t>
            </a:r>
            <a:endParaRPr lang="en-US" sz="2000" dirty="0">
              <a:solidFill>
                <a:schemeClr val="bg1"/>
              </a:solidFill>
            </a:endParaRPr>
          </a:p>
        </p:txBody>
      </p:sp>
    </p:spTree>
    <p:extLst>
      <p:ext uri="{BB962C8B-B14F-4D97-AF65-F5344CB8AC3E}">
        <p14:creationId xmlns:p14="http://schemas.microsoft.com/office/powerpoint/2010/main" val="2863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25E17-1CF5-4103-A193-F7ED237F0375}"/>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800" dirty="0"/>
              <a:t>9.Sunflower,vol.6</a:t>
            </a:r>
          </a:p>
        </p:txBody>
      </p:sp>
      <p:sp>
        <p:nvSpPr>
          <p:cNvPr id="4" name="Segnaposto testo 3">
            <a:extLst>
              <a:ext uri="{FF2B5EF4-FFF2-40B4-BE49-F238E27FC236}">
                <a16:creationId xmlns:a16="http://schemas.microsoft.com/office/drawing/2014/main" id="{D1C7401A-17A5-42E4-BD63-EC7F0D487BDD}"/>
              </a:ext>
            </a:extLst>
          </p:cNvPr>
          <p:cNvSpPr>
            <a:spLocks noGrp="1"/>
          </p:cNvSpPr>
          <p:nvPr>
            <p:ph type="body" sz="half" idx="2"/>
          </p:nvPr>
        </p:nvSpPr>
        <p:spPr>
          <a:xfrm>
            <a:off x="804670" y="2640692"/>
            <a:ext cx="3044952" cy="3255252"/>
          </a:xfrm>
        </p:spPr>
        <p:txBody>
          <a:bodyPr vert="horz" lIns="91440" tIns="45720" rIns="91440" bIns="45720" rtlCol="0">
            <a:normAutofit/>
          </a:bodyPr>
          <a:lstStyle/>
          <a:p>
            <a:pPr algn="l"/>
            <a:r>
              <a:rPr lang="en-US" sz="2000" dirty="0">
                <a:solidFill>
                  <a:schemeClr val="tx1">
                    <a:lumMod val="85000"/>
                    <a:lumOff val="15000"/>
                  </a:schemeClr>
                </a:solidFill>
              </a:rPr>
              <a:t>In </a:t>
            </a:r>
            <a:r>
              <a:rPr lang="en-US" sz="2000" dirty="0" err="1">
                <a:solidFill>
                  <a:schemeClr val="tx1">
                    <a:lumMod val="85000"/>
                    <a:lumOff val="15000"/>
                  </a:schemeClr>
                </a:solidFill>
              </a:rPr>
              <a:t>questo</a:t>
            </a:r>
            <a:r>
              <a:rPr lang="en-US" sz="2000" dirty="0">
                <a:solidFill>
                  <a:schemeClr val="tx1">
                    <a:lumMod val="85000"/>
                    <a:lumOff val="15000"/>
                  </a:schemeClr>
                </a:solidFill>
              </a:rPr>
              <a:t> testo </a:t>
            </a:r>
            <a:r>
              <a:rPr lang="en-US" sz="2000" dirty="0" err="1">
                <a:solidFill>
                  <a:schemeClr val="tx1">
                    <a:lumMod val="85000"/>
                    <a:lumOff val="15000"/>
                  </a:schemeClr>
                </a:solidFill>
              </a:rPr>
              <a:t>si</a:t>
            </a:r>
            <a:r>
              <a:rPr lang="en-US" sz="2000" dirty="0">
                <a:solidFill>
                  <a:schemeClr val="tx1">
                    <a:lumMod val="85000"/>
                    <a:lumOff val="15000"/>
                  </a:schemeClr>
                </a:solidFill>
              </a:rPr>
              <a:t> </a:t>
            </a:r>
            <a:r>
              <a:rPr lang="en-US" sz="2000" dirty="0" err="1">
                <a:solidFill>
                  <a:schemeClr val="tx1">
                    <a:lumMod val="85000"/>
                    <a:lumOff val="15000"/>
                  </a:schemeClr>
                </a:solidFill>
              </a:rPr>
              <a:t>parla</a:t>
            </a:r>
            <a:r>
              <a:rPr lang="en-US" sz="2000" dirty="0">
                <a:solidFill>
                  <a:schemeClr val="tx1">
                    <a:lumMod val="85000"/>
                    <a:lumOff val="15000"/>
                  </a:schemeClr>
                </a:solidFill>
              </a:rPr>
              <a:t> di nuovo della ex che qua </a:t>
            </a:r>
            <a:r>
              <a:rPr lang="en-US" sz="2000" dirty="0" err="1">
                <a:solidFill>
                  <a:schemeClr val="tx1">
                    <a:lumMod val="85000"/>
                    <a:lumOff val="15000"/>
                  </a:schemeClr>
                </a:solidFill>
              </a:rPr>
              <a:t>viene</a:t>
            </a:r>
            <a:r>
              <a:rPr lang="en-US" sz="2000" dirty="0">
                <a:solidFill>
                  <a:schemeClr val="tx1">
                    <a:lumMod val="85000"/>
                    <a:lumOff val="15000"/>
                  </a:schemeClr>
                </a:solidFill>
              </a:rPr>
              <a:t> </a:t>
            </a:r>
            <a:r>
              <a:rPr lang="en-US" sz="2000" dirty="0" err="1">
                <a:solidFill>
                  <a:schemeClr val="tx1">
                    <a:lumMod val="85000"/>
                    <a:lumOff val="15000"/>
                  </a:schemeClr>
                </a:solidFill>
              </a:rPr>
              <a:t>messa</a:t>
            </a:r>
            <a:r>
              <a:rPr lang="en-US" sz="2000" dirty="0">
                <a:solidFill>
                  <a:schemeClr val="tx1">
                    <a:lumMod val="85000"/>
                    <a:lumOff val="15000"/>
                  </a:schemeClr>
                </a:solidFill>
              </a:rPr>
              <a:t> a </a:t>
            </a:r>
            <a:r>
              <a:rPr lang="en-US" sz="2000" dirty="0" err="1">
                <a:solidFill>
                  <a:schemeClr val="tx1">
                    <a:lumMod val="85000"/>
                    <a:lumOff val="15000"/>
                  </a:schemeClr>
                </a:solidFill>
              </a:rPr>
              <a:t>confronto</a:t>
            </a:r>
            <a:r>
              <a:rPr lang="en-US" sz="2000" dirty="0">
                <a:solidFill>
                  <a:schemeClr val="tx1">
                    <a:lumMod val="85000"/>
                    <a:lumOff val="15000"/>
                  </a:schemeClr>
                </a:solidFill>
              </a:rPr>
              <a:t> con il girasole.  </a:t>
            </a:r>
            <a:r>
              <a:rPr lang="en-US" sz="2000" dirty="0" err="1">
                <a:solidFill>
                  <a:schemeClr val="tx1">
                    <a:lumMod val="85000"/>
                    <a:lumOff val="15000"/>
                  </a:schemeClr>
                </a:solidFill>
              </a:rPr>
              <a:t>Attivo</a:t>
            </a:r>
            <a:r>
              <a:rPr lang="en-US" sz="2000" dirty="0">
                <a:solidFill>
                  <a:schemeClr val="tx1">
                    <a:lumMod val="85000"/>
                    <a:lumOff val="15000"/>
                  </a:schemeClr>
                </a:solidFill>
              </a:rPr>
              <a:t>, </a:t>
            </a:r>
            <a:r>
              <a:rPr lang="en-US" sz="2000" dirty="0" err="1">
                <a:solidFill>
                  <a:schemeClr val="tx1">
                    <a:lumMod val="85000"/>
                    <a:lumOff val="15000"/>
                  </a:schemeClr>
                </a:solidFill>
              </a:rPr>
              <a:t>colorato</a:t>
            </a:r>
            <a:r>
              <a:rPr lang="en-US" sz="2000" dirty="0">
                <a:solidFill>
                  <a:schemeClr val="tx1">
                    <a:lumMod val="85000"/>
                    <a:lumOff val="15000"/>
                  </a:schemeClr>
                </a:solidFill>
              </a:rPr>
              <a:t>, </a:t>
            </a:r>
            <a:r>
              <a:rPr lang="en-US" sz="2000" dirty="0" err="1">
                <a:solidFill>
                  <a:schemeClr val="tx1">
                    <a:lumMod val="85000"/>
                    <a:lumOff val="15000"/>
                  </a:schemeClr>
                </a:solidFill>
              </a:rPr>
              <a:t>ecc</a:t>
            </a:r>
            <a:r>
              <a:rPr lang="en-US" sz="2000" dirty="0">
                <a:solidFill>
                  <a:schemeClr val="tx1">
                    <a:lumMod val="85000"/>
                    <a:lumOff val="15000"/>
                  </a:schemeClr>
                </a:solidFill>
              </a:rPr>
              <a:t>. Harry in poche parole </a:t>
            </a:r>
            <a:r>
              <a:rPr lang="en-US" sz="2000" dirty="0" err="1">
                <a:solidFill>
                  <a:schemeClr val="tx1">
                    <a:lumMod val="85000"/>
                    <a:lumOff val="15000"/>
                  </a:schemeClr>
                </a:solidFill>
              </a:rPr>
              <a:t>sta</a:t>
            </a:r>
            <a:r>
              <a:rPr lang="en-US" sz="2000" dirty="0">
                <a:solidFill>
                  <a:schemeClr val="tx1">
                    <a:lumMod val="85000"/>
                    <a:lumOff val="15000"/>
                  </a:schemeClr>
                </a:solidFill>
              </a:rPr>
              <a:t> </a:t>
            </a:r>
            <a:r>
              <a:rPr lang="en-US" sz="2000" dirty="0" err="1">
                <a:solidFill>
                  <a:schemeClr val="tx1">
                    <a:lumMod val="85000"/>
                    <a:lumOff val="15000"/>
                  </a:schemeClr>
                </a:solidFill>
              </a:rPr>
              <a:t>cercando</a:t>
            </a:r>
            <a:r>
              <a:rPr lang="en-US" sz="2000" dirty="0">
                <a:solidFill>
                  <a:schemeClr val="tx1">
                    <a:lumMod val="85000"/>
                    <a:lumOff val="15000"/>
                  </a:schemeClr>
                </a:solidFill>
              </a:rPr>
              <a:t> di dire </a:t>
            </a:r>
            <a:r>
              <a:rPr lang="en-US" sz="2000" dirty="0" err="1">
                <a:solidFill>
                  <a:schemeClr val="tx1">
                    <a:lumMod val="85000"/>
                    <a:lumOff val="15000"/>
                  </a:schemeClr>
                </a:solidFill>
              </a:rPr>
              <a:t>che</a:t>
            </a:r>
            <a:r>
              <a:rPr lang="en-US" sz="2000" dirty="0">
                <a:solidFill>
                  <a:schemeClr val="tx1">
                    <a:lumMod val="85000"/>
                    <a:lumOff val="15000"/>
                  </a:schemeClr>
                </a:solidFill>
              </a:rPr>
              <a:t> la </a:t>
            </a:r>
            <a:r>
              <a:rPr lang="en-US" sz="2000" dirty="0" err="1">
                <a:solidFill>
                  <a:schemeClr val="tx1">
                    <a:lumMod val="85000"/>
                    <a:lumOff val="15000"/>
                  </a:schemeClr>
                </a:solidFill>
              </a:rPr>
              <a:t>sua</a:t>
            </a:r>
            <a:r>
              <a:rPr lang="en-US" sz="2000" dirty="0">
                <a:solidFill>
                  <a:schemeClr val="tx1">
                    <a:lumMod val="85000"/>
                    <a:lumOff val="15000"/>
                  </a:schemeClr>
                </a:solidFill>
              </a:rPr>
              <a:t> ex è </a:t>
            </a:r>
            <a:r>
              <a:rPr lang="en-US" sz="2000" dirty="0" err="1">
                <a:solidFill>
                  <a:schemeClr val="tx1">
                    <a:lumMod val="85000"/>
                    <a:lumOff val="15000"/>
                  </a:schemeClr>
                </a:solidFill>
              </a:rPr>
              <a:t>veramente</a:t>
            </a:r>
            <a:r>
              <a:rPr lang="en-US" sz="2000" dirty="0">
                <a:solidFill>
                  <a:schemeClr val="tx1">
                    <a:lumMod val="85000"/>
                    <a:lumOff val="15000"/>
                  </a:schemeClr>
                </a:solidFill>
              </a:rPr>
              <a:t> </a:t>
            </a:r>
            <a:r>
              <a:rPr lang="en-US" sz="2000" dirty="0" err="1">
                <a:solidFill>
                  <a:schemeClr val="tx1">
                    <a:lumMod val="85000"/>
                    <a:lumOff val="15000"/>
                  </a:schemeClr>
                </a:solidFill>
              </a:rPr>
              <a:t>speciale</a:t>
            </a:r>
            <a:r>
              <a:rPr lang="en-US" sz="2000" dirty="0">
                <a:solidFill>
                  <a:schemeClr val="tx1">
                    <a:lumMod val="85000"/>
                    <a:lumOff val="15000"/>
                  </a:schemeClr>
                </a:solidFill>
              </a:rPr>
              <a:t>.</a:t>
            </a:r>
            <a:endParaRPr lang="it-IT" dirty="0">
              <a:solidFill>
                <a:schemeClr val="tx1">
                  <a:lumMod val="85000"/>
                  <a:lumOff val="15000"/>
                </a:schemeClr>
              </a:solidFill>
            </a:endParaRPr>
          </a:p>
        </p:txBody>
      </p:sp>
      <p:pic>
        <p:nvPicPr>
          <p:cNvPr id="5" name="Immagine 5" descr="Sunflower Fields Forever – Aline Aesthetic">
            <a:extLst>
              <a:ext uri="{FF2B5EF4-FFF2-40B4-BE49-F238E27FC236}">
                <a16:creationId xmlns:a16="http://schemas.microsoft.com/office/drawing/2014/main" id="{BDBADB9D-7F14-4133-94F5-35AB21EE20A6}"/>
              </a:ext>
            </a:extLst>
          </p:cNvPr>
          <p:cNvPicPr>
            <a:picLocks noGrp="1" noChangeAspect="1"/>
          </p:cNvPicPr>
          <p:nvPr>
            <p:ph idx="1"/>
          </p:nvPr>
        </p:nvPicPr>
        <p:blipFill rotWithShape="1">
          <a:blip r:embed="rId2"/>
          <a:srcRect l="20843" r="5790" b="-1"/>
          <a:stretch/>
        </p:blipFill>
        <p:spPr>
          <a:xfrm>
            <a:off x="4654296" y="10"/>
            <a:ext cx="7537704" cy="6857990"/>
          </a:xfrm>
          <a:prstGeom prst="rect">
            <a:avLst/>
          </a:prstGeom>
        </p:spPr>
      </p:pic>
    </p:spTree>
    <p:extLst>
      <p:ext uri="{BB962C8B-B14F-4D97-AF65-F5344CB8AC3E}">
        <p14:creationId xmlns:p14="http://schemas.microsoft.com/office/powerpoint/2010/main" val="119613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a:extLst>
              <a:ext uri="{FF2B5EF4-FFF2-40B4-BE49-F238E27FC236}">
                <a16:creationId xmlns:a16="http://schemas.microsoft.com/office/drawing/2014/main" id="{781FB447-4AC3-45B3-A986-3C1E16724F62}"/>
              </a:ext>
            </a:extLst>
          </p:cNvPr>
          <p:cNvPicPr>
            <a:picLocks noGrp="1" noChangeAspect="1"/>
          </p:cNvPicPr>
          <p:nvPr>
            <p:ph idx="1"/>
          </p:nvPr>
        </p:nvPicPr>
        <p:blipFill rotWithShape="1">
          <a:blip r:embed="rId2"/>
          <a:srcRect t="15140" b="33705"/>
          <a:stretch/>
        </p:blipFill>
        <p:spPr>
          <a:xfrm>
            <a:off x="4650909" y="10"/>
            <a:ext cx="7541090" cy="6857989"/>
          </a:xfrm>
          <a:prstGeom prst="rect">
            <a:avLst/>
          </a:prstGeom>
        </p:spPr>
      </p:pic>
      <p:sp>
        <p:nvSpPr>
          <p:cNvPr id="8"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DC79B94-F0B5-457D-AE83-16AA379BDF0C}"/>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10.Canyon moon </a:t>
            </a:r>
          </a:p>
        </p:txBody>
      </p:sp>
      <p:sp>
        <p:nvSpPr>
          <p:cNvPr id="4" name="Segnaposto testo 3">
            <a:extLst>
              <a:ext uri="{FF2B5EF4-FFF2-40B4-BE49-F238E27FC236}">
                <a16:creationId xmlns:a16="http://schemas.microsoft.com/office/drawing/2014/main" id="{C33D8F55-4DA7-4CFB-9BA5-3A930BF0A692}"/>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algn="l"/>
            <a:r>
              <a:rPr lang="en-US" sz="2000" dirty="0">
                <a:solidFill>
                  <a:schemeClr val="bg1"/>
                </a:solidFill>
              </a:rPr>
              <a:t>Canyon Moon è una canzone </a:t>
            </a:r>
            <a:r>
              <a:rPr lang="en-US" sz="2000" dirty="0" err="1">
                <a:solidFill>
                  <a:schemeClr val="bg1"/>
                </a:solidFill>
              </a:rPr>
              <a:t>d'amore</a:t>
            </a:r>
            <a:r>
              <a:rPr lang="en-US" sz="2000" dirty="0">
                <a:solidFill>
                  <a:schemeClr val="bg1"/>
                </a:solidFill>
              </a:rPr>
              <a:t>, </a:t>
            </a:r>
            <a:r>
              <a:rPr lang="en-US" sz="2000" dirty="0" err="1">
                <a:solidFill>
                  <a:schemeClr val="bg1"/>
                </a:solidFill>
              </a:rPr>
              <a:t>anche</a:t>
            </a:r>
            <a:r>
              <a:rPr lang="en-US" sz="2000" dirty="0">
                <a:solidFill>
                  <a:schemeClr val="bg1"/>
                </a:solidFill>
              </a:rPr>
              <a:t> se il </a:t>
            </a:r>
            <a:r>
              <a:rPr lang="en-US" sz="2000" dirty="0" err="1">
                <a:solidFill>
                  <a:schemeClr val="bg1"/>
                </a:solidFill>
              </a:rPr>
              <a:t>romanticismo</a:t>
            </a:r>
            <a:r>
              <a:rPr lang="en-US" sz="2000" dirty="0">
                <a:solidFill>
                  <a:schemeClr val="bg1"/>
                </a:solidFill>
              </a:rPr>
              <a:t> non è in </a:t>
            </a:r>
            <a:r>
              <a:rPr lang="en-US" sz="2000" dirty="0" err="1">
                <a:solidFill>
                  <a:schemeClr val="bg1"/>
                </a:solidFill>
              </a:rPr>
              <a:t>realtà</a:t>
            </a:r>
            <a:r>
              <a:rPr lang="en-US" sz="2000" dirty="0">
                <a:solidFill>
                  <a:schemeClr val="bg1"/>
                </a:solidFill>
              </a:rPr>
              <a:t> </a:t>
            </a:r>
            <a:r>
              <a:rPr lang="en-US" sz="2000" dirty="0" err="1">
                <a:solidFill>
                  <a:schemeClr val="bg1"/>
                </a:solidFill>
              </a:rPr>
              <a:t>l'argomento</a:t>
            </a:r>
            <a:r>
              <a:rPr lang="en-US" sz="2000" dirty="0">
                <a:solidFill>
                  <a:schemeClr val="bg1"/>
                </a:solidFill>
              </a:rPr>
              <a:t>. Ma è </a:t>
            </a:r>
            <a:r>
              <a:rPr lang="en-US" sz="2000" dirty="0" err="1">
                <a:solidFill>
                  <a:schemeClr val="bg1"/>
                </a:solidFill>
              </a:rPr>
              <a:t>centrata</a:t>
            </a:r>
            <a:r>
              <a:rPr lang="en-US" sz="2000" dirty="0">
                <a:solidFill>
                  <a:schemeClr val="bg1"/>
                </a:solidFill>
              </a:rPr>
              <a:t> </a:t>
            </a:r>
            <a:r>
              <a:rPr lang="en-US" sz="2000" dirty="0" err="1">
                <a:solidFill>
                  <a:schemeClr val="bg1"/>
                </a:solidFill>
              </a:rPr>
              <a:t>su</a:t>
            </a:r>
            <a:r>
              <a:rPr lang="en-US" sz="2000" dirty="0">
                <a:solidFill>
                  <a:schemeClr val="bg1"/>
                </a:solidFill>
              </a:rPr>
              <a:t> un </a:t>
            </a:r>
            <a:r>
              <a:rPr lang="en-US" sz="2000" dirty="0" err="1">
                <a:solidFill>
                  <a:schemeClr val="bg1"/>
                </a:solidFill>
              </a:rPr>
              <a:t>posto</a:t>
            </a:r>
            <a:r>
              <a:rPr lang="en-US" sz="2000" dirty="0">
                <a:solidFill>
                  <a:schemeClr val="bg1"/>
                </a:solidFill>
              </a:rPr>
              <a:t> </a:t>
            </a:r>
            <a:r>
              <a:rPr lang="en-US" sz="2000" dirty="0" err="1">
                <a:solidFill>
                  <a:schemeClr val="bg1"/>
                </a:solidFill>
              </a:rPr>
              <a:t>chiamato</a:t>
            </a:r>
            <a:r>
              <a:rPr lang="en-US" sz="2000" dirty="0">
                <a:solidFill>
                  <a:schemeClr val="bg1"/>
                </a:solidFill>
              </a:rPr>
              <a:t> da Harry Canyon Moon ,che non è un </a:t>
            </a:r>
            <a:r>
              <a:rPr lang="en-US" sz="2000" dirty="0" err="1">
                <a:solidFill>
                  <a:schemeClr val="bg1"/>
                </a:solidFill>
              </a:rPr>
              <a:t>nome</a:t>
            </a:r>
            <a:r>
              <a:rPr lang="en-US" sz="2000" dirty="0">
                <a:solidFill>
                  <a:schemeClr val="bg1"/>
                </a:solidFill>
              </a:rPr>
              <a:t> di </a:t>
            </a:r>
            <a:r>
              <a:rPr lang="en-US" sz="2000" dirty="0" err="1">
                <a:solidFill>
                  <a:schemeClr val="bg1"/>
                </a:solidFill>
              </a:rPr>
              <a:t>luogo</a:t>
            </a:r>
            <a:r>
              <a:rPr lang="en-US" sz="2000" dirty="0">
                <a:solidFill>
                  <a:schemeClr val="bg1"/>
                </a:solidFill>
              </a:rPr>
              <a:t> </a:t>
            </a:r>
            <a:r>
              <a:rPr lang="en-US" sz="2000" dirty="0" err="1">
                <a:solidFill>
                  <a:schemeClr val="bg1"/>
                </a:solidFill>
              </a:rPr>
              <a:t>corretto</a:t>
            </a:r>
            <a:r>
              <a:rPr lang="en-US" sz="2000" dirty="0">
                <a:solidFill>
                  <a:schemeClr val="bg1"/>
                </a:solidFill>
              </a:rPr>
              <a:t>. E </a:t>
            </a:r>
            <a:r>
              <a:rPr lang="en-US" sz="2000" dirty="0" err="1">
                <a:solidFill>
                  <a:schemeClr val="bg1"/>
                </a:solidFill>
              </a:rPr>
              <a:t>ciò</a:t>
            </a:r>
            <a:r>
              <a:rPr lang="en-US" sz="2000" dirty="0">
                <a:solidFill>
                  <a:schemeClr val="bg1"/>
                </a:solidFill>
              </a:rPr>
              <a:t> </a:t>
            </a:r>
            <a:r>
              <a:rPr lang="en-US" sz="2000" dirty="0" err="1">
                <a:solidFill>
                  <a:schemeClr val="bg1"/>
                </a:solidFill>
              </a:rPr>
              <a:t>che</a:t>
            </a:r>
            <a:r>
              <a:rPr lang="en-US" sz="2000" dirty="0">
                <a:solidFill>
                  <a:schemeClr val="bg1"/>
                </a:solidFill>
              </a:rPr>
              <a:t> è </a:t>
            </a:r>
            <a:r>
              <a:rPr lang="en-US" sz="2000" dirty="0" err="1">
                <a:solidFill>
                  <a:schemeClr val="bg1"/>
                </a:solidFill>
              </a:rPr>
              <a:t>importante</a:t>
            </a:r>
            <a:r>
              <a:rPr lang="en-US" sz="2000" dirty="0">
                <a:solidFill>
                  <a:schemeClr val="bg1"/>
                </a:solidFill>
              </a:rPr>
              <a:t> è il </a:t>
            </a:r>
            <a:r>
              <a:rPr lang="en-US" sz="2000" dirty="0" err="1">
                <a:solidFill>
                  <a:schemeClr val="bg1"/>
                </a:solidFill>
              </a:rPr>
              <a:t>luogo</a:t>
            </a:r>
            <a:r>
              <a:rPr lang="en-US" sz="2000" dirty="0">
                <a:solidFill>
                  <a:schemeClr val="bg1"/>
                </a:solidFill>
              </a:rPr>
              <a:t> in cui </a:t>
            </a:r>
            <a:r>
              <a:rPr lang="en-US" sz="2000" dirty="0" err="1">
                <a:solidFill>
                  <a:schemeClr val="bg1"/>
                </a:solidFill>
              </a:rPr>
              <a:t>si</a:t>
            </a:r>
            <a:r>
              <a:rPr lang="en-US" sz="2000" dirty="0">
                <a:solidFill>
                  <a:schemeClr val="bg1"/>
                </a:solidFill>
              </a:rPr>
              <a:t> </a:t>
            </a:r>
            <a:r>
              <a:rPr lang="en-US" sz="2000" dirty="0" err="1">
                <a:solidFill>
                  <a:schemeClr val="bg1"/>
                </a:solidFill>
              </a:rPr>
              <a:t>trova</a:t>
            </a:r>
            <a:r>
              <a:rPr lang="en-US" sz="2000" dirty="0">
                <a:solidFill>
                  <a:schemeClr val="bg1"/>
                </a:solidFill>
              </a:rPr>
              <a:t> casa </a:t>
            </a:r>
            <a:r>
              <a:rPr lang="en-US" sz="2000" dirty="0" err="1">
                <a:solidFill>
                  <a:schemeClr val="bg1"/>
                </a:solidFill>
              </a:rPr>
              <a:t>sua</a:t>
            </a:r>
            <a:r>
              <a:rPr lang="en-US" sz="2000" dirty="0">
                <a:solidFill>
                  <a:schemeClr val="bg1"/>
                </a:solidFill>
              </a:rPr>
              <a:t>. </a:t>
            </a:r>
          </a:p>
        </p:txBody>
      </p:sp>
    </p:spTree>
    <p:extLst>
      <p:ext uri="{BB962C8B-B14F-4D97-AF65-F5344CB8AC3E}">
        <p14:creationId xmlns:p14="http://schemas.microsoft.com/office/powerpoint/2010/main" val="301580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a:extLst>
              <a:ext uri="{FF2B5EF4-FFF2-40B4-BE49-F238E27FC236}">
                <a16:creationId xmlns:a16="http://schemas.microsoft.com/office/drawing/2014/main" id="{DE8639BE-5454-4BD7-AD2A-12AB549FC754}"/>
              </a:ext>
            </a:extLst>
          </p:cNvPr>
          <p:cNvPicPr>
            <a:picLocks noGrp="1" noChangeAspect="1"/>
          </p:cNvPicPr>
          <p:nvPr>
            <p:ph idx="1"/>
          </p:nvPr>
        </p:nvPicPr>
        <p:blipFill rotWithShape="1">
          <a:blip r:embed="rId2"/>
          <a:srcRect l="13926" r="12675" b="-1"/>
          <a:stretch/>
        </p:blipFill>
        <p:spPr>
          <a:xfrm>
            <a:off x="4650909" y="10"/>
            <a:ext cx="7541090" cy="6857989"/>
          </a:xfrm>
          <a:prstGeom prst="rect">
            <a:avLst/>
          </a:prstGeom>
        </p:spPr>
      </p:pic>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24E62ED-F1E7-4D1D-AC12-3A7E9E82B66E}"/>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11.Treat people with kindness</a:t>
            </a:r>
          </a:p>
        </p:txBody>
      </p:sp>
      <p:sp>
        <p:nvSpPr>
          <p:cNvPr id="4" name="Segnaposto testo 3">
            <a:extLst>
              <a:ext uri="{FF2B5EF4-FFF2-40B4-BE49-F238E27FC236}">
                <a16:creationId xmlns:a16="http://schemas.microsoft.com/office/drawing/2014/main" id="{B3D2D08C-1D71-4BAA-BAAE-9FD00FFB8E59}"/>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algn="l"/>
            <a:r>
              <a:rPr lang="en-US" sz="2000" dirty="0" err="1">
                <a:solidFill>
                  <a:schemeClr val="bg1"/>
                </a:solidFill>
              </a:rPr>
              <a:t>Questo</a:t>
            </a:r>
            <a:r>
              <a:rPr lang="en-US" sz="2000" dirty="0">
                <a:solidFill>
                  <a:schemeClr val="bg1"/>
                </a:solidFill>
              </a:rPr>
              <a:t> </a:t>
            </a:r>
            <a:r>
              <a:rPr lang="en-US" sz="2000" dirty="0" err="1">
                <a:solidFill>
                  <a:schemeClr val="bg1"/>
                </a:solidFill>
              </a:rPr>
              <a:t>brano</a:t>
            </a:r>
            <a:r>
              <a:rPr lang="en-US" sz="2000" dirty="0">
                <a:solidFill>
                  <a:schemeClr val="bg1"/>
                </a:solidFill>
              </a:rPr>
              <a:t> </a:t>
            </a:r>
            <a:r>
              <a:rPr lang="en-US" sz="2000" dirty="0" err="1">
                <a:solidFill>
                  <a:schemeClr val="bg1"/>
                </a:solidFill>
              </a:rPr>
              <a:t>parla</a:t>
            </a:r>
            <a:r>
              <a:rPr lang="en-US" sz="2000" dirty="0">
                <a:solidFill>
                  <a:schemeClr val="bg1"/>
                </a:solidFill>
              </a:rPr>
              <a:t> </a:t>
            </a:r>
            <a:r>
              <a:rPr lang="en-US" sz="2000" dirty="0" err="1">
                <a:solidFill>
                  <a:schemeClr val="bg1"/>
                </a:solidFill>
              </a:rPr>
              <a:t>soprattutto</a:t>
            </a:r>
            <a:r>
              <a:rPr lang="en-US" sz="2000" dirty="0">
                <a:solidFill>
                  <a:schemeClr val="bg1"/>
                </a:solidFill>
              </a:rPr>
              <a:t> di </a:t>
            </a:r>
            <a:r>
              <a:rPr lang="en-US" sz="2000" dirty="0" err="1">
                <a:solidFill>
                  <a:schemeClr val="bg1"/>
                </a:solidFill>
              </a:rPr>
              <a:t>positività</a:t>
            </a:r>
            <a:r>
              <a:rPr lang="en-US" sz="2000" dirty="0">
                <a:solidFill>
                  <a:schemeClr val="bg1"/>
                </a:solidFill>
              </a:rPr>
              <a:t>. </a:t>
            </a:r>
            <a:r>
              <a:rPr lang="en-US" sz="2000" dirty="0" err="1">
                <a:solidFill>
                  <a:schemeClr val="bg1"/>
                </a:solidFill>
              </a:rPr>
              <a:t>Infatti</a:t>
            </a:r>
            <a:r>
              <a:rPr lang="en-US" sz="2000" dirty="0">
                <a:solidFill>
                  <a:schemeClr val="bg1"/>
                </a:solidFill>
              </a:rPr>
              <a:t> </a:t>
            </a:r>
            <a:r>
              <a:rPr lang="en-US" sz="2000" dirty="0" err="1">
                <a:solidFill>
                  <a:schemeClr val="bg1"/>
                </a:solidFill>
              </a:rPr>
              <a:t>nel</a:t>
            </a:r>
            <a:r>
              <a:rPr lang="en-US" sz="2000" dirty="0">
                <a:solidFill>
                  <a:schemeClr val="bg1"/>
                </a:solidFill>
              </a:rPr>
              <a:t> testo </a:t>
            </a:r>
            <a:r>
              <a:rPr lang="en-US" sz="2000" dirty="0" err="1">
                <a:solidFill>
                  <a:schemeClr val="bg1"/>
                </a:solidFill>
              </a:rPr>
              <a:t>si</a:t>
            </a:r>
            <a:r>
              <a:rPr lang="en-US" sz="2000" dirty="0">
                <a:solidFill>
                  <a:schemeClr val="bg1"/>
                </a:solidFill>
              </a:rPr>
              <a:t> </a:t>
            </a:r>
            <a:r>
              <a:rPr lang="en-US" sz="2000" dirty="0" err="1">
                <a:solidFill>
                  <a:schemeClr val="bg1"/>
                </a:solidFill>
              </a:rPr>
              <a:t>può</a:t>
            </a:r>
            <a:r>
              <a:rPr lang="en-US" sz="2000" dirty="0">
                <a:solidFill>
                  <a:schemeClr val="bg1"/>
                </a:solidFill>
              </a:rPr>
              <a:t> </a:t>
            </a:r>
            <a:r>
              <a:rPr lang="en-US" sz="2000" dirty="0" err="1">
                <a:solidFill>
                  <a:schemeClr val="bg1"/>
                </a:solidFill>
              </a:rPr>
              <a:t>leggere</a:t>
            </a:r>
            <a:r>
              <a:rPr lang="en-US" sz="2000" dirty="0">
                <a:solidFill>
                  <a:schemeClr val="bg1"/>
                </a:solidFill>
              </a:rPr>
              <a:t> "</a:t>
            </a:r>
            <a:r>
              <a:rPr lang="en-US" sz="2000" dirty="0" err="1">
                <a:solidFill>
                  <a:schemeClr val="bg1"/>
                </a:solidFill>
              </a:rPr>
              <a:t>trova</a:t>
            </a:r>
            <a:r>
              <a:rPr lang="en-US" sz="2000" dirty="0">
                <a:solidFill>
                  <a:schemeClr val="bg1"/>
                </a:solidFill>
              </a:rPr>
              <a:t> un </a:t>
            </a:r>
            <a:r>
              <a:rPr lang="en-US" sz="2000" dirty="0" err="1">
                <a:solidFill>
                  <a:schemeClr val="bg1"/>
                </a:solidFill>
              </a:rPr>
              <a:t>posto</a:t>
            </a:r>
            <a:r>
              <a:rPr lang="en-US" sz="2000" dirty="0">
                <a:solidFill>
                  <a:schemeClr val="bg1"/>
                </a:solidFill>
              </a:rPr>
              <a:t> per </a:t>
            </a:r>
            <a:r>
              <a:rPr lang="en-US" sz="2000" dirty="0" err="1">
                <a:solidFill>
                  <a:schemeClr val="bg1"/>
                </a:solidFill>
              </a:rPr>
              <a:t>sentirti</a:t>
            </a:r>
            <a:r>
              <a:rPr lang="en-US" sz="2000" dirty="0">
                <a:solidFill>
                  <a:schemeClr val="bg1"/>
                </a:solidFill>
              </a:rPr>
              <a:t> bene”.</a:t>
            </a:r>
          </a:p>
          <a:p>
            <a:pPr algn="l"/>
            <a:r>
              <a:rPr lang="en-US" sz="2000" dirty="0">
                <a:solidFill>
                  <a:schemeClr val="bg1"/>
                </a:solidFill>
              </a:rPr>
              <a:t>Nel video </a:t>
            </a:r>
            <a:r>
              <a:rPr lang="en-US" sz="2000" dirty="0" err="1">
                <a:solidFill>
                  <a:schemeClr val="bg1"/>
                </a:solidFill>
              </a:rPr>
              <a:t>si</a:t>
            </a:r>
            <a:r>
              <a:rPr lang="en-US" sz="2000" dirty="0">
                <a:solidFill>
                  <a:schemeClr val="bg1"/>
                </a:solidFill>
              </a:rPr>
              <a:t> </a:t>
            </a:r>
            <a:r>
              <a:rPr lang="en-US" sz="2000" dirty="0" err="1">
                <a:solidFill>
                  <a:schemeClr val="bg1"/>
                </a:solidFill>
              </a:rPr>
              <a:t>vede</a:t>
            </a:r>
            <a:r>
              <a:rPr lang="en-US" sz="2000" dirty="0">
                <a:solidFill>
                  <a:schemeClr val="bg1"/>
                </a:solidFill>
              </a:rPr>
              <a:t> </a:t>
            </a:r>
            <a:r>
              <a:rPr lang="en-US" sz="2000" dirty="0" err="1">
                <a:solidFill>
                  <a:schemeClr val="bg1"/>
                </a:solidFill>
              </a:rPr>
              <a:t>che</a:t>
            </a:r>
            <a:r>
              <a:rPr lang="en-US" sz="2000" dirty="0">
                <a:solidFill>
                  <a:schemeClr val="bg1"/>
                </a:solidFill>
              </a:rPr>
              <a:t> </a:t>
            </a:r>
            <a:r>
              <a:rPr lang="en-US" sz="2000" dirty="0" err="1">
                <a:solidFill>
                  <a:schemeClr val="bg1"/>
                </a:solidFill>
              </a:rPr>
              <a:t>si</a:t>
            </a:r>
            <a:r>
              <a:rPr lang="en-US" sz="2000" dirty="0">
                <a:solidFill>
                  <a:schemeClr val="bg1"/>
                </a:solidFill>
              </a:rPr>
              <a:t> sparge </a:t>
            </a:r>
            <a:r>
              <a:rPr lang="en-US" sz="2000" dirty="0" err="1">
                <a:solidFill>
                  <a:schemeClr val="bg1"/>
                </a:solidFill>
              </a:rPr>
              <a:t>tra</a:t>
            </a:r>
            <a:r>
              <a:rPr lang="en-US" sz="2000" dirty="0">
                <a:solidFill>
                  <a:schemeClr val="bg1"/>
                </a:solidFill>
              </a:rPr>
              <a:t> la </a:t>
            </a:r>
            <a:r>
              <a:rPr lang="en-US" sz="2000" dirty="0" err="1">
                <a:solidFill>
                  <a:schemeClr val="bg1"/>
                </a:solidFill>
              </a:rPr>
              <a:t>gente</a:t>
            </a:r>
            <a:r>
              <a:rPr lang="en-US" sz="2000" dirty="0">
                <a:solidFill>
                  <a:schemeClr val="bg1"/>
                </a:solidFill>
              </a:rPr>
              <a:t>, </a:t>
            </a:r>
            <a:r>
              <a:rPr lang="en-US" sz="2000" dirty="0" err="1">
                <a:solidFill>
                  <a:schemeClr val="bg1"/>
                </a:solidFill>
              </a:rPr>
              <a:t>questo</a:t>
            </a:r>
            <a:r>
              <a:rPr lang="en-US" sz="2000" dirty="0">
                <a:solidFill>
                  <a:schemeClr val="bg1"/>
                </a:solidFill>
              </a:rPr>
              <a:t> </a:t>
            </a:r>
            <a:r>
              <a:rPr lang="en-US" sz="2000" dirty="0" err="1">
                <a:solidFill>
                  <a:schemeClr val="bg1"/>
                </a:solidFill>
              </a:rPr>
              <a:t>vuol</a:t>
            </a:r>
            <a:r>
              <a:rPr lang="en-US" sz="2000" dirty="0">
                <a:solidFill>
                  <a:schemeClr val="bg1"/>
                </a:solidFill>
              </a:rPr>
              <a:t> </a:t>
            </a:r>
            <a:r>
              <a:rPr lang="en-US" sz="2000" dirty="0" err="1">
                <a:solidFill>
                  <a:schemeClr val="bg1"/>
                </a:solidFill>
              </a:rPr>
              <a:t>significare</a:t>
            </a:r>
            <a:r>
              <a:rPr lang="en-US" sz="2000" dirty="0">
                <a:solidFill>
                  <a:schemeClr val="bg1"/>
                </a:solidFill>
              </a:rPr>
              <a:t> </a:t>
            </a:r>
            <a:r>
              <a:rPr lang="en-US" sz="2000" dirty="0" err="1">
                <a:solidFill>
                  <a:schemeClr val="bg1"/>
                </a:solidFill>
              </a:rPr>
              <a:t>che</a:t>
            </a:r>
            <a:r>
              <a:rPr lang="en-US" sz="2000" dirty="0">
                <a:solidFill>
                  <a:schemeClr val="bg1"/>
                </a:solidFill>
              </a:rPr>
              <a:t> </a:t>
            </a:r>
            <a:r>
              <a:rPr lang="en-US" sz="2000" dirty="0" err="1">
                <a:solidFill>
                  <a:schemeClr val="bg1"/>
                </a:solidFill>
              </a:rPr>
              <a:t>prova</a:t>
            </a:r>
            <a:r>
              <a:rPr lang="en-US" sz="2000" dirty="0">
                <a:solidFill>
                  <a:schemeClr val="bg1"/>
                </a:solidFill>
              </a:rPr>
              <a:t> a far stare bene pure </a:t>
            </a:r>
            <a:r>
              <a:rPr lang="en-US" sz="2000" dirty="0" err="1">
                <a:solidFill>
                  <a:schemeClr val="bg1"/>
                </a:solidFill>
              </a:rPr>
              <a:t>gli</a:t>
            </a:r>
            <a:r>
              <a:rPr lang="en-US" sz="2000" dirty="0">
                <a:solidFill>
                  <a:schemeClr val="bg1"/>
                </a:solidFill>
              </a:rPr>
              <a:t> </a:t>
            </a:r>
            <a:r>
              <a:rPr lang="en-US" sz="2000" dirty="0" err="1">
                <a:solidFill>
                  <a:schemeClr val="bg1"/>
                </a:solidFill>
              </a:rPr>
              <a:t>altri</a:t>
            </a:r>
            <a:r>
              <a:rPr lang="en-US" sz="2000" dirty="0">
                <a:solidFill>
                  <a:schemeClr val="bg1"/>
                </a:solidFill>
              </a:rPr>
              <a:t> </a:t>
            </a:r>
            <a:r>
              <a:rPr lang="en-US" sz="2000" dirty="0" err="1">
                <a:solidFill>
                  <a:schemeClr val="bg1"/>
                </a:solidFill>
              </a:rPr>
              <a:t>presenti</a:t>
            </a:r>
            <a:r>
              <a:rPr lang="en-US" sz="2000" dirty="0">
                <a:solidFill>
                  <a:schemeClr val="bg1"/>
                </a:solidFill>
              </a:rPr>
              <a:t>.</a:t>
            </a:r>
          </a:p>
        </p:txBody>
      </p:sp>
    </p:spTree>
    <p:extLst>
      <p:ext uri="{BB962C8B-B14F-4D97-AF65-F5344CB8AC3E}">
        <p14:creationId xmlns:p14="http://schemas.microsoft.com/office/powerpoint/2010/main" val="16455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AA1B44-490D-4196-9DCD-404FDFA31A19}"/>
              </a:ext>
            </a:extLst>
          </p:cNvPr>
          <p:cNvSpPr>
            <a:spLocks noGrp="1"/>
          </p:cNvSpPr>
          <p:nvPr>
            <p:ph type="title"/>
          </p:nvPr>
        </p:nvSpPr>
        <p:spPr>
          <a:xfrm>
            <a:off x="804670" y="978776"/>
            <a:ext cx="3044953" cy="1174991"/>
          </a:xfrm>
        </p:spPr>
        <p:txBody>
          <a:bodyPr vert="horz" lIns="182880" tIns="182880" rIns="182880" bIns="182880" rtlCol="0" anchor="ctr" anchorCtr="1">
            <a:normAutofit/>
          </a:bodyPr>
          <a:lstStyle/>
          <a:p>
            <a:r>
              <a:rPr lang="en-US" sz="2800" dirty="0"/>
              <a:t>12.Fine line</a:t>
            </a:r>
          </a:p>
        </p:txBody>
      </p:sp>
      <p:sp>
        <p:nvSpPr>
          <p:cNvPr id="4" name="Segnaposto testo 3">
            <a:extLst>
              <a:ext uri="{FF2B5EF4-FFF2-40B4-BE49-F238E27FC236}">
                <a16:creationId xmlns:a16="http://schemas.microsoft.com/office/drawing/2014/main" id="{5A76941F-618C-489D-80D3-D44561F9237D}"/>
              </a:ext>
            </a:extLst>
          </p:cNvPr>
          <p:cNvSpPr>
            <a:spLocks noGrp="1"/>
          </p:cNvSpPr>
          <p:nvPr>
            <p:ph type="body" sz="half" idx="2"/>
          </p:nvPr>
        </p:nvSpPr>
        <p:spPr>
          <a:xfrm>
            <a:off x="804670" y="2640692"/>
            <a:ext cx="3044952" cy="3255252"/>
          </a:xfrm>
        </p:spPr>
        <p:txBody>
          <a:bodyPr vert="horz" lIns="91440" tIns="45720" rIns="91440" bIns="45720" rtlCol="0" anchorCtr="1">
            <a:normAutofit/>
          </a:bodyPr>
          <a:lstStyle/>
          <a:p>
            <a:pPr algn="l"/>
            <a:r>
              <a:rPr lang="en-US" sz="2000" dirty="0">
                <a:solidFill>
                  <a:schemeClr val="tx1">
                    <a:lumMod val="85000"/>
                    <a:lumOff val="15000"/>
                  </a:schemeClr>
                </a:solidFill>
              </a:rPr>
              <a:t>Fine Line </a:t>
            </a:r>
            <a:r>
              <a:rPr lang="en-US" sz="2000" dirty="0" err="1">
                <a:solidFill>
                  <a:schemeClr val="tx1">
                    <a:lumMod val="85000"/>
                    <a:lumOff val="15000"/>
                  </a:schemeClr>
                </a:solidFill>
              </a:rPr>
              <a:t>l'ultima</a:t>
            </a:r>
            <a:r>
              <a:rPr lang="en-US" sz="2000" dirty="0">
                <a:solidFill>
                  <a:schemeClr val="tx1">
                    <a:lumMod val="85000"/>
                    <a:lumOff val="15000"/>
                  </a:schemeClr>
                </a:solidFill>
              </a:rPr>
              <a:t> canzone </a:t>
            </a:r>
            <a:r>
              <a:rPr lang="en-US" sz="2000" dirty="0" err="1">
                <a:solidFill>
                  <a:schemeClr val="tx1">
                    <a:lumMod val="85000"/>
                    <a:lumOff val="15000"/>
                  </a:schemeClr>
                </a:solidFill>
              </a:rPr>
              <a:t>dell'album</a:t>
            </a:r>
            <a:r>
              <a:rPr lang="en-US" sz="2000" dirty="0">
                <a:solidFill>
                  <a:schemeClr val="tx1">
                    <a:lumMod val="85000"/>
                    <a:lumOff val="15000"/>
                  </a:schemeClr>
                </a:solidFill>
              </a:rPr>
              <a:t> </a:t>
            </a:r>
            <a:r>
              <a:rPr lang="en-US" sz="2000" dirty="0" err="1">
                <a:solidFill>
                  <a:schemeClr val="tx1">
                    <a:lumMod val="85000"/>
                    <a:lumOff val="15000"/>
                  </a:schemeClr>
                </a:solidFill>
              </a:rPr>
              <a:t>parla</a:t>
            </a:r>
            <a:r>
              <a:rPr lang="en-US" sz="2000" dirty="0">
                <a:solidFill>
                  <a:schemeClr val="tx1">
                    <a:lumMod val="85000"/>
                    <a:lumOff val="15000"/>
                  </a:schemeClr>
                </a:solidFill>
              </a:rPr>
              <a:t> </a:t>
            </a:r>
            <a:r>
              <a:rPr lang="en-US" sz="2000" dirty="0" err="1">
                <a:solidFill>
                  <a:schemeClr val="tx1">
                    <a:lumMod val="85000"/>
                    <a:lumOff val="15000"/>
                  </a:schemeClr>
                </a:solidFill>
              </a:rPr>
              <a:t>sul</a:t>
            </a:r>
            <a:r>
              <a:rPr lang="en-US" sz="2000" dirty="0">
                <a:solidFill>
                  <a:schemeClr val="tx1">
                    <a:lumMod val="85000"/>
                    <a:lumOff val="15000"/>
                  </a:schemeClr>
                </a:solidFill>
              </a:rPr>
              <a:t> </a:t>
            </a:r>
            <a:r>
              <a:rPr lang="en-US" sz="2000" dirty="0" err="1">
                <a:solidFill>
                  <a:schemeClr val="tx1">
                    <a:lumMod val="85000"/>
                    <a:lumOff val="15000"/>
                  </a:schemeClr>
                </a:solidFill>
              </a:rPr>
              <a:t>fatto</a:t>
            </a:r>
            <a:r>
              <a:rPr lang="en-US" sz="2000" dirty="0">
                <a:solidFill>
                  <a:schemeClr val="tx1">
                    <a:lumMod val="85000"/>
                    <a:lumOff val="15000"/>
                  </a:schemeClr>
                </a:solidFill>
              </a:rPr>
              <a:t> di </a:t>
            </a:r>
            <a:r>
              <a:rPr lang="en-US" sz="2000" dirty="0" err="1">
                <a:solidFill>
                  <a:schemeClr val="tx1">
                    <a:lumMod val="85000"/>
                    <a:lumOff val="15000"/>
                  </a:schemeClr>
                </a:solidFill>
              </a:rPr>
              <a:t>trovare</a:t>
            </a:r>
            <a:r>
              <a:rPr lang="en-US" sz="2000" dirty="0">
                <a:solidFill>
                  <a:schemeClr val="tx1">
                    <a:lumMod val="85000"/>
                    <a:lumOff val="15000"/>
                  </a:schemeClr>
                </a:solidFill>
              </a:rPr>
              <a:t> un </a:t>
            </a:r>
            <a:r>
              <a:rPr lang="en-US" sz="2000" dirty="0" err="1">
                <a:solidFill>
                  <a:schemeClr val="tx1">
                    <a:lumMod val="85000"/>
                    <a:lumOff val="15000"/>
                  </a:schemeClr>
                </a:solidFill>
              </a:rPr>
              <a:t>bilancio</a:t>
            </a:r>
            <a:r>
              <a:rPr lang="en-US" sz="2000" dirty="0">
                <a:solidFill>
                  <a:schemeClr val="tx1">
                    <a:lumMod val="85000"/>
                    <a:lumOff val="15000"/>
                  </a:schemeClr>
                </a:solidFill>
              </a:rPr>
              <a:t> </a:t>
            </a:r>
            <a:r>
              <a:rPr lang="en-US" sz="2000" dirty="0" err="1">
                <a:solidFill>
                  <a:schemeClr val="tx1">
                    <a:lumMod val="85000"/>
                    <a:lumOff val="15000"/>
                  </a:schemeClr>
                </a:solidFill>
              </a:rPr>
              <a:t>tra</a:t>
            </a:r>
            <a:r>
              <a:rPr lang="en-US" sz="2000" dirty="0">
                <a:solidFill>
                  <a:schemeClr val="tx1">
                    <a:lumMod val="85000"/>
                    <a:lumOff val="15000"/>
                  </a:schemeClr>
                </a:solidFill>
              </a:rPr>
              <a:t> amore e </a:t>
            </a:r>
            <a:r>
              <a:rPr lang="en-US" sz="2000" dirty="0" err="1">
                <a:solidFill>
                  <a:schemeClr val="tx1">
                    <a:lumMod val="85000"/>
                    <a:lumOff val="15000"/>
                  </a:schemeClr>
                </a:solidFill>
              </a:rPr>
              <a:t>odio</a:t>
            </a:r>
            <a:r>
              <a:rPr lang="en-US" sz="2000" dirty="0">
                <a:solidFill>
                  <a:schemeClr val="tx1">
                    <a:lumMod val="85000"/>
                    <a:lumOff val="15000"/>
                  </a:schemeClr>
                </a:solidFill>
              </a:rPr>
              <a:t>. Il testo fa </a:t>
            </a:r>
            <a:r>
              <a:rPr lang="en-US" sz="2000" dirty="0" err="1">
                <a:solidFill>
                  <a:schemeClr val="tx1">
                    <a:lumMod val="85000"/>
                    <a:lumOff val="15000"/>
                  </a:schemeClr>
                </a:solidFill>
              </a:rPr>
              <a:t>capire</a:t>
            </a:r>
            <a:r>
              <a:rPr lang="en-US" sz="2000" dirty="0">
                <a:solidFill>
                  <a:schemeClr val="tx1">
                    <a:lumMod val="85000"/>
                    <a:lumOff val="15000"/>
                  </a:schemeClr>
                </a:solidFill>
              </a:rPr>
              <a:t> che </a:t>
            </a:r>
            <a:r>
              <a:rPr lang="en-US" sz="2000" dirty="0" err="1">
                <a:solidFill>
                  <a:schemeClr val="tx1">
                    <a:lumMod val="85000"/>
                    <a:lumOff val="15000"/>
                  </a:schemeClr>
                </a:solidFill>
              </a:rPr>
              <a:t>lui</a:t>
            </a:r>
            <a:r>
              <a:rPr lang="en-US" sz="2000" dirty="0">
                <a:solidFill>
                  <a:schemeClr val="tx1">
                    <a:lumMod val="85000"/>
                    <a:lumOff val="15000"/>
                  </a:schemeClr>
                </a:solidFill>
              </a:rPr>
              <a:t> </a:t>
            </a:r>
            <a:r>
              <a:rPr lang="en-US" sz="2000" dirty="0" err="1">
                <a:solidFill>
                  <a:schemeClr val="tx1">
                    <a:lumMod val="85000"/>
                    <a:lumOff val="15000"/>
                  </a:schemeClr>
                </a:solidFill>
              </a:rPr>
              <a:t>pensa</a:t>
            </a:r>
            <a:r>
              <a:rPr lang="en-US" sz="2000" dirty="0">
                <a:solidFill>
                  <a:schemeClr val="tx1">
                    <a:lumMod val="85000"/>
                    <a:lumOff val="15000"/>
                  </a:schemeClr>
                </a:solidFill>
              </a:rPr>
              <a:t> di </a:t>
            </a:r>
            <a:r>
              <a:rPr lang="en-US" sz="2000" dirty="0" err="1">
                <a:solidFill>
                  <a:schemeClr val="tx1">
                    <a:lumMod val="85000"/>
                    <a:lumOff val="15000"/>
                  </a:schemeClr>
                </a:solidFill>
              </a:rPr>
              <a:t>essere</a:t>
            </a:r>
            <a:r>
              <a:rPr lang="en-US" sz="2000" dirty="0">
                <a:solidFill>
                  <a:schemeClr val="tx1">
                    <a:lumMod val="85000"/>
                    <a:lumOff val="15000"/>
                  </a:schemeClr>
                </a:solidFill>
              </a:rPr>
              <a:t> in una </a:t>
            </a:r>
            <a:r>
              <a:rPr lang="en-US" sz="2000" dirty="0" err="1">
                <a:solidFill>
                  <a:schemeClr val="tx1">
                    <a:lumMod val="85000"/>
                    <a:lumOff val="15000"/>
                  </a:schemeClr>
                </a:solidFill>
              </a:rPr>
              <a:t>relazione</a:t>
            </a:r>
            <a:r>
              <a:rPr lang="en-US" sz="2000" dirty="0">
                <a:solidFill>
                  <a:schemeClr val="tx1">
                    <a:lumMod val="85000"/>
                    <a:lumOff val="15000"/>
                  </a:schemeClr>
                </a:solidFill>
              </a:rPr>
              <a:t> in cui non </a:t>
            </a:r>
            <a:r>
              <a:rPr lang="en-US" sz="2000" dirty="0" err="1">
                <a:solidFill>
                  <a:schemeClr val="tx1">
                    <a:lumMod val="85000"/>
                    <a:lumOff val="15000"/>
                  </a:schemeClr>
                </a:solidFill>
              </a:rPr>
              <a:t>vorrebbe</a:t>
            </a:r>
            <a:r>
              <a:rPr lang="en-US" sz="2000" dirty="0">
                <a:solidFill>
                  <a:schemeClr val="tx1">
                    <a:lumMod val="85000"/>
                    <a:lumOff val="15000"/>
                  </a:schemeClr>
                </a:solidFill>
              </a:rPr>
              <a:t> stare. Fa </a:t>
            </a:r>
            <a:r>
              <a:rPr lang="en-US" sz="2000" dirty="0" err="1">
                <a:solidFill>
                  <a:schemeClr val="tx1">
                    <a:lumMod val="85000"/>
                    <a:lumOff val="15000"/>
                  </a:schemeClr>
                </a:solidFill>
              </a:rPr>
              <a:t>capire</a:t>
            </a:r>
            <a:r>
              <a:rPr lang="en-US" sz="2000" dirty="0">
                <a:solidFill>
                  <a:schemeClr val="tx1">
                    <a:lumMod val="85000"/>
                    <a:lumOff val="15000"/>
                  </a:schemeClr>
                </a:solidFill>
              </a:rPr>
              <a:t> che in </a:t>
            </a:r>
            <a:r>
              <a:rPr lang="en-US" sz="2000" dirty="0" err="1">
                <a:solidFill>
                  <a:schemeClr val="tx1">
                    <a:lumMod val="85000"/>
                    <a:lumOff val="15000"/>
                  </a:schemeClr>
                </a:solidFill>
              </a:rPr>
              <a:t>mente</a:t>
            </a:r>
            <a:r>
              <a:rPr lang="en-US" sz="2000" dirty="0">
                <a:solidFill>
                  <a:schemeClr val="tx1">
                    <a:lumMod val="85000"/>
                    <a:lumOff val="15000"/>
                  </a:schemeClr>
                </a:solidFill>
              </a:rPr>
              <a:t> ha </a:t>
            </a:r>
            <a:r>
              <a:rPr lang="en-US" sz="2000" dirty="0" err="1">
                <a:solidFill>
                  <a:schemeClr val="tx1">
                    <a:lumMod val="85000"/>
                    <a:lumOff val="15000"/>
                  </a:schemeClr>
                </a:solidFill>
              </a:rPr>
              <a:t>un'altra</a:t>
            </a:r>
            <a:r>
              <a:rPr lang="en-US" sz="2000" dirty="0">
                <a:solidFill>
                  <a:schemeClr val="tx1">
                    <a:lumMod val="85000"/>
                    <a:lumOff val="15000"/>
                  </a:schemeClr>
                </a:solidFill>
              </a:rPr>
              <a:t> </a:t>
            </a:r>
            <a:r>
              <a:rPr lang="en-US" sz="2000" dirty="0" err="1">
                <a:solidFill>
                  <a:schemeClr val="tx1">
                    <a:lumMod val="85000"/>
                    <a:lumOff val="15000"/>
                  </a:schemeClr>
                </a:solidFill>
              </a:rPr>
              <a:t>ragazza</a:t>
            </a:r>
            <a:r>
              <a:rPr lang="en-US" sz="2000" dirty="0">
                <a:solidFill>
                  <a:schemeClr val="tx1">
                    <a:lumMod val="85000"/>
                    <a:lumOff val="15000"/>
                  </a:schemeClr>
                </a:solidFill>
              </a:rPr>
              <a:t>.</a:t>
            </a:r>
            <a:endParaRPr lang="it-IT" sz="2000" dirty="0">
              <a:solidFill>
                <a:schemeClr val="tx1">
                  <a:lumMod val="85000"/>
                  <a:lumOff val="15000"/>
                </a:schemeClr>
              </a:solidFill>
            </a:endParaRPr>
          </a:p>
        </p:txBody>
      </p:sp>
      <p:pic>
        <p:nvPicPr>
          <p:cNvPr id="5" name="Immagine 5" descr="Immagine che contiene monitor, schermo, orologio&#10;&#10;Descrizione generata automaticamente">
            <a:extLst>
              <a:ext uri="{FF2B5EF4-FFF2-40B4-BE49-F238E27FC236}">
                <a16:creationId xmlns:a16="http://schemas.microsoft.com/office/drawing/2014/main" id="{537E803F-2E07-4271-BA08-A45694AB46B6}"/>
              </a:ext>
            </a:extLst>
          </p:cNvPr>
          <p:cNvPicPr>
            <a:picLocks noGrp="1" noChangeAspect="1"/>
          </p:cNvPicPr>
          <p:nvPr>
            <p:ph idx="1"/>
          </p:nvPr>
        </p:nvPicPr>
        <p:blipFill rotWithShape="1">
          <a:blip r:embed="rId2"/>
          <a:srcRect t="9766" b="30998"/>
          <a:stretch/>
        </p:blipFill>
        <p:spPr>
          <a:xfrm>
            <a:off x="4654296" y="10"/>
            <a:ext cx="7537628" cy="6869215"/>
          </a:xfrm>
          <a:prstGeom prst="rect">
            <a:avLst/>
          </a:prstGeom>
        </p:spPr>
      </p:pic>
    </p:spTree>
    <p:extLst>
      <p:ext uri="{BB962C8B-B14F-4D97-AF65-F5344CB8AC3E}">
        <p14:creationId xmlns:p14="http://schemas.microsoft.com/office/powerpoint/2010/main" val="114990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3">
            <a:extLst>
              <a:ext uri="{FF2B5EF4-FFF2-40B4-BE49-F238E27FC236}">
                <a16:creationId xmlns:a16="http://schemas.microsoft.com/office/drawing/2014/main" id="{E560C344-B70C-4892-A50B-18A14E39E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D353CA6F-E2A3-48F3-AD20-D80C44380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7" y="0"/>
            <a:ext cx="6676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ED2F6090-932D-4047-B47F-3BF0AC441E7F}"/>
              </a:ext>
            </a:extLst>
          </p:cNvPr>
          <p:cNvSpPr>
            <a:spLocks noGrp="1"/>
          </p:cNvSpPr>
          <p:nvPr>
            <p:ph type="title"/>
          </p:nvPr>
        </p:nvSpPr>
        <p:spPr>
          <a:xfrm>
            <a:off x="2072820" y="643466"/>
            <a:ext cx="5437703" cy="1152127"/>
          </a:xfrm>
          <a:noFill/>
          <a:ln>
            <a:solidFill>
              <a:srgbClr val="FFFFFF"/>
            </a:solidFill>
          </a:ln>
        </p:spPr>
        <p:txBody>
          <a:bodyPr>
            <a:normAutofit/>
          </a:bodyPr>
          <a:lstStyle/>
          <a:p>
            <a:r>
              <a:rPr lang="it-IT" dirty="0">
                <a:solidFill>
                  <a:srgbClr val="FFFFFF"/>
                </a:solidFill>
              </a:rPr>
              <a:t>indice</a:t>
            </a:r>
          </a:p>
        </p:txBody>
      </p:sp>
      <p:sp>
        <p:nvSpPr>
          <p:cNvPr id="3" name="Segnaposto contenuto 2">
            <a:extLst>
              <a:ext uri="{FF2B5EF4-FFF2-40B4-BE49-F238E27FC236}">
                <a16:creationId xmlns:a16="http://schemas.microsoft.com/office/drawing/2014/main" id="{6D3A03B8-AD65-4D51-BEF9-62C1631A23D4}"/>
              </a:ext>
            </a:extLst>
          </p:cNvPr>
          <p:cNvSpPr>
            <a:spLocks noGrp="1"/>
          </p:cNvSpPr>
          <p:nvPr>
            <p:ph idx="1"/>
          </p:nvPr>
        </p:nvSpPr>
        <p:spPr>
          <a:xfrm>
            <a:off x="2072820" y="2170772"/>
            <a:ext cx="5437697" cy="3569256"/>
          </a:xfrm>
        </p:spPr>
        <p:txBody>
          <a:bodyPr vert="horz" lIns="91440" tIns="45720" rIns="91440" bIns="45720" rtlCol="0" anchor="t">
            <a:normAutofit/>
          </a:bodyPr>
          <a:lstStyle/>
          <a:p>
            <a:pPr marL="0" indent="0">
              <a:lnSpc>
                <a:spcPct val="90000"/>
              </a:lnSpc>
              <a:buNone/>
            </a:pPr>
            <a:r>
              <a:rPr lang="it-IT" dirty="0">
                <a:solidFill>
                  <a:srgbClr val="FFFFFF"/>
                </a:solidFill>
              </a:rPr>
              <a:t>Cos'è</a:t>
            </a:r>
            <a:r>
              <a:rPr lang="it-IT" sz="1400" dirty="0">
                <a:solidFill>
                  <a:srgbClr val="FFFFFF"/>
                </a:solidFill>
              </a:rPr>
              <a:t>?</a:t>
            </a:r>
          </a:p>
          <a:p>
            <a:pPr marL="0" indent="0">
              <a:lnSpc>
                <a:spcPct val="90000"/>
              </a:lnSpc>
              <a:buNone/>
            </a:pPr>
            <a:r>
              <a:rPr lang="it-IT" dirty="0">
                <a:solidFill>
                  <a:srgbClr val="FFFFFF"/>
                </a:solidFill>
              </a:rPr>
              <a:t>Autore</a:t>
            </a:r>
          </a:p>
          <a:p>
            <a:pPr marL="0" indent="0">
              <a:lnSpc>
                <a:spcPct val="90000"/>
              </a:lnSpc>
              <a:buNone/>
            </a:pPr>
            <a:r>
              <a:rPr lang="it-IT" dirty="0">
                <a:solidFill>
                  <a:srgbClr val="FFFFFF"/>
                </a:solidFill>
              </a:rPr>
              <a:t>Top 3</a:t>
            </a:r>
          </a:p>
          <a:p>
            <a:pPr marL="0" indent="0">
              <a:lnSpc>
                <a:spcPct val="90000"/>
              </a:lnSpc>
              <a:buNone/>
            </a:pPr>
            <a:r>
              <a:rPr lang="it-IT" dirty="0">
                <a:solidFill>
                  <a:srgbClr val="FFFFFF"/>
                </a:solidFill>
              </a:rPr>
              <a:t>Perché questo tema?</a:t>
            </a:r>
          </a:p>
          <a:p>
            <a:pPr marL="0" indent="0">
              <a:lnSpc>
                <a:spcPct val="90000"/>
              </a:lnSpc>
              <a:buNone/>
            </a:pPr>
            <a:r>
              <a:rPr lang="it-IT" dirty="0">
                <a:solidFill>
                  <a:srgbClr val="FFFFFF"/>
                </a:solidFill>
              </a:rPr>
              <a:t>Curiosità</a:t>
            </a:r>
          </a:p>
          <a:p>
            <a:pPr marL="0" indent="0">
              <a:lnSpc>
                <a:spcPct val="90000"/>
              </a:lnSpc>
              <a:buNone/>
            </a:pPr>
            <a:r>
              <a:rPr lang="it-IT" dirty="0">
                <a:solidFill>
                  <a:srgbClr val="FFFFFF"/>
                </a:solidFill>
              </a:rPr>
              <a:t>Video</a:t>
            </a:r>
          </a:p>
          <a:p>
            <a:pPr marL="0" indent="0">
              <a:lnSpc>
                <a:spcPct val="90000"/>
              </a:lnSpc>
              <a:buNone/>
            </a:pPr>
            <a:r>
              <a:rPr lang="it-IT" dirty="0">
                <a:solidFill>
                  <a:srgbClr val="FFFFFF"/>
                </a:solidFill>
              </a:rPr>
              <a:t>Oggetto</a:t>
            </a:r>
          </a:p>
          <a:p>
            <a:pPr marL="0" indent="0">
              <a:lnSpc>
                <a:spcPct val="90000"/>
              </a:lnSpc>
              <a:buNone/>
            </a:pPr>
            <a:r>
              <a:rPr lang="it-IT" dirty="0">
                <a:solidFill>
                  <a:srgbClr val="FFFFFF"/>
                </a:solidFill>
              </a:rPr>
              <a:t>Domande</a:t>
            </a:r>
          </a:p>
          <a:p>
            <a:pPr marL="0" indent="0">
              <a:lnSpc>
                <a:spcPct val="90000"/>
              </a:lnSpc>
              <a:buNone/>
            </a:pPr>
            <a:r>
              <a:rPr lang="it-IT" dirty="0">
                <a:solidFill>
                  <a:srgbClr val="FFFFFF"/>
                </a:solidFill>
              </a:rPr>
              <a:t>Attività</a:t>
            </a:r>
          </a:p>
          <a:p>
            <a:pPr marL="0" indent="0">
              <a:lnSpc>
                <a:spcPct val="90000"/>
              </a:lnSpc>
              <a:buNone/>
            </a:pPr>
            <a:endParaRPr lang="it-IT" sz="1400">
              <a:solidFill>
                <a:srgbClr val="FFFFFF"/>
              </a:solidFill>
            </a:endParaRPr>
          </a:p>
        </p:txBody>
      </p:sp>
    </p:spTree>
    <p:extLst>
      <p:ext uri="{BB962C8B-B14F-4D97-AF65-F5344CB8AC3E}">
        <p14:creationId xmlns:p14="http://schemas.microsoft.com/office/powerpoint/2010/main" val="164291219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mmagine 5" descr="Immagine che contiene persona, esterni, acqua, donna&#10;&#10;Descrizione generata automaticamente">
            <a:extLst>
              <a:ext uri="{FF2B5EF4-FFF2-40B4-BE49-F238E27FC236}">
                <a16:creationId xmlns:a16="http://schemas.microsoft.com/office/drawing/2014/main" id="{1B23F6B0-3EC2-4B2D-B23C-70095FEF635B}"/>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2" name="Titolo 1">
            <a:extLst>
              <a:ext uri="{FF2B5EF4-FFF2-40B4-BE49-F238E27FC236}">
                <a16:creationId xmlns:a16="http://schemas.microsoft.com/office/drawing/2014/main" id="{F9C78E34-4E3C-4F80-9CCB-A9A6F02FE22A}"/>
              </a:ext>
            </a:extLst>
          </p:cNvPr>
          <p:cNvSpPr>
            <a:spLocks noGrp="1"/>
          </p:cNvSpPr>
          <p:nvPr>
            <p:ph type="title"/>
          </p:nvPr>
        </p:nvSpPr>
        <p:spPr>
          <a:xfrm>
            <a:off x="2231136" y="2958103"/>
            <a:ext cx="7729728" cy="941796"/>
          </a:xfrm>
          <a:solidFill>
            <a:srgbClr val="FFFFFF">
              <a:alpha val="80000"/>
            </a:srgbClr>
          </a:solidFill>
        </p:spPr>
        <p:txBody>
          <a:bodyPr vert="horz" lIns="182880" tIns="182880" rIns="182880" bIns="182880" rtlCol="0" anchor="ctr">
            <a:normAutofit/>
          </a:bodyPr>
          <a:lstStyle/>
          <a:p>
            <a:r>
              <a:rPr lang="en-US" sz="2800" err="1"/>
              <a:t>autore</a:t>
            </a:r>
            <a:endParaRPr lang="en-US" sz="2800" kern="1200" cap="all" spc="200" baseline="0" err="1">
              <a:solidFill>
                <a:srgbClr val="262626"/>
              </a:solidFill>
              <a:latin typeface="+mj-lt"/>
              <a:ea typeface="+mj-ea"/>
              <a:cs typeface="+mj-cs"/>
            </a:endParaRPr>
          </a:p>
        </p:txBody>
      </p:sp>
    </p:spTree>
    <p:extLst>
      <p:ext uri="{BB962C8B-B14F-4D97-AF65-F5344CB8AC3E}">
        <p14:creationId xmlns:p14="http://schemas.microsoft.com/office/powerpoint/2010/main" val="134845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C70D40-E19F-4B04-9BF2-5E8085FA9634}"/>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000"/>
              <a:t>Harry styles </a:t>
            </a:r>
          </a:p>
        </p:txBody>
      </p:sp>
      <p:sp>
        <p:nvSpPr>
          <p:cNvPr id="4" name="Segnaposto testo 3">
            <a:extLst>
              <a:ext uri="{FF2B5EF4-FFF2-40B4-BE49-F238E27FC236}">
                <a16:creationId xmlns:a16="http://schemas.microsoft.com/office/drawing/2014/main" id="{4DE88C27-376C-44BD-9E03-E19EAB221095}"/>
              </a:ext>
            </a:extLst>
          </p:cNvPr>
          <p:cNvSpPr>
            <a:spLocks noGrp="1"/>
          </p:cNvSpPr>
          <p:nvPr>
            <p:ph type="body" sz="half" idx="2"/>
          </p:nvPr>
        </p:nvSpPr>
        <p:spPr>
          <a:xfrm>
            <a:off x="804670" y="2640692"/>
            <a:ext cx="3044952" cy="3255252"/>
          </a:xfrm>
        </p:spPr>
        <p:txBody>
          <a:bodyPr vert="horz" lIns="91440" tIns="45720" rIns="91440" bIns="45720" rtlCol="0" anchor="t" anchorCtr="1">
            <a:noAutofit/>
          </a:bodyPr>
          <a:lstStyle/>
          <a:p>
            <a:pPr algn="l"/>
            <a:r>
              <a:rPr lang="en-US" sz="2000" dirty="0">
                <a:solidFill>
                  <a:schemeClr val="tx1">
                    <a:lumMod val="85000"/>
                    <a:lumOff val="15000"/>
                  </a:schemeClr>
                </a:solidFill>
              </a:rPr>
              <a:t>Harry Edward Styles è un </a:t>
            </a:r>
            <a:r>
              <a:rPr lang="en-US" sz="2000" dirty="0" err="1">
                <a:solidFill>
                  <a:schemeClr val="tx1">
                    <a:lumMod val="85000"/>
                    <a:lumOff val="15000"/>
                  </a:schemeClr>
                </a:solidFill>
              </a:rPr>
              <a:t>cantautore</a:t>
            </a:r>
            <a:r>
              <a:rPr lang="en-US" sz="2000" dirty="0">
                <a:solidFill>
                  <a:schemeClr val="tx1">
                    <a:lumMod val="85000"/>
                    <a:lumOff val="15000"/>
                  </a:schemeClr>
                </a:solidFill>
              </a:rPr>
              <a:t> </a:t>
            </a:r>
            <a:r>
              <a:rPr lang="en-US" sz="2000" dirty="0" err="1">
                <a:solidFill>
                  <a:schemeClr val="tx1">
                    <a:lumMod val="85000"/>
                    <a:lumOff val="15000"/>
                  </a:schemeClr>
                </a:solidFill>
              </a:rPr>
              <a:t>britannico</a:t>
            </a:r>
            <a:r>
              <a:rPr lang="en-US" sz="2000" dirty="0">
                <a:solidFill>
                  <a:schemeClr val="tx1">
                    <a:lumMod val="85000"/>
                    <a:lumOff val="15000"/>
                  </a:schemeClr>
                </a:solidFill>
              </a:rPr>
              <a:t>. Ha </a:t>
            </a:r>
            <a:r>
              <a:rPr lang="en-US" sz="2000" dirty="0" err="1">
                <a:solidFill>
                  <a:schemeClr val="tx1">
                    <a:lumMod val="85000"/>
                    <a:lumOff val="15000"/>
                  </a:schemeClr>
                </a:solidFill>
              </a:rPr>
              <a:t>esordito</a:t>
            </a:r>
            <a:r>
              <a:rPr lang="en-US" sz="2000" dirty="0">
                <a:solidFill>
                  <a:schemeClr val="tx1">
                    <a:lumMod val="85000"/>
                    <a:lumOff val="15000"/>
                  </a:schemeClr>
                </a:solidFill>
              </a:rPr>
              <a:t> </a:t>
            </a:r>
            <a:r>
              <a:rPr lang="en-US" sz="2000" dirty="0" err="1">
                <a:solidFill>
                  <a:schemeClr val="tx1">
                    <a:lumMod val="85000"/>
                    <a:lumOff val="15000"/>
                  </a:schemeClr>
                </a:solidFill>
              </a:rPr>
              <a:t>nel</a:t>
            </a:r>
            <a:r>
              <a:rPr lang="en-US" sz="2000" dirty="0">
                <a:solidFill>
                  <a:schemeClr val="tx1">
                    <a:lumMod val="85000"/>
                    <a:lumOff val="15000"/>
                  </a:schemeClr>
                </a:solidFill>
              </a:rPr>
              <a:t> mondo </a:t>
            </a:r>
            <a:r>
              <a:rPr lang="en-US" sz="2000" dirty="0" err="1">
                <a:solidFill>
                  <a:schemeClr val="tx1">
                    <a:lumMod val="85000"/>
                    <a:lumOff val="15000"/>
                  </a:schemeClr>
                </a:solidFill>
              </a:rPr>
              <a:t>della</a:t>
            </a:r>
            <a:r>
              <a:rPr lang="en-US" sz="2000" dirty="0">
                <a:solidFill>
                  <a:schemeClr val="tx1">
                    <a:lumMod val="85000"/>
                    <a:lumOff val="15000"/>
                  </a:schemeClr>
                </a:solidFill>
              </a:rPr>
              <a:t> </a:t>
            </a:r>
            <a:r>
              <a:rPr lang="en-US" sz="2000" dirty="0" err="1">
                <a:solidFill>
                  <a:schemeClr val="tx1">
                    <a:lumMod val="85000"/>
                    <a:lumOff val="15000"/>
                  </a:schemeClr>
                </a:solidFill>
              </a:rPr>
              <a:t>musica</a:t>
            </a:r>
            <a:r>
              <a:rPr lang="en-US" sz="2000" dirty="0">
                <a:solidFill>
                  <a:schemeClr val="tx1">
                    <a:lumMod val="85000"/>
                    <a:lumOff val="15000"/>
                  </a:schemeClr>
                </a:solidFill>
              </a:rPr>
              <a:t> </a:t>
            </a:r>
            <a:r>
              <a:rPr lang="en-US" sz="2000" dirty="0" err="1">
                <a:solidFill>
                  <a:schemeClr val="tx1">
                    <a:lumMod val="85000"/>
                    <a:lumOff val="15000"/>
                  </a:schemeClr>
                </a:solidFill>
              </a:rPr>
              <a:t>nel</a:t>
            </a:r>
            <a:r>
              <a:rPr lang="en-US" sz="2000" dirty="0">
                <a:solidFill>
                  <a:schemeClr val="tx1">
                    <a:lumMod val="85000"/>
                    <a:lumOff val="15000"/>
                  </a:schemeClr>
                </a:solidFill>
              </a:rPr>
              <a:t> 2010 come </a:t>
            </a:r>
            <a:r>
              <a:rPr lang="en-US" sz="2000" dirty="0" err="1">
                <a:solidFill>
                  <a:schemeClr val="tx1">
                    <a:lumMod val="85000"/>
                    <a:lumOff val="15000"/>
                  </a:schemeClr>
                </a:solidFill>
              </a:rPr>
              <a:t>membro</a:t>
            </a:r>
            <a:r>
              <a:rPr lang="en-US" sz="2000" dirty="0">
                <a:solidFill>
                  <a:schemeClr val="tx1">
                    <a:lumMod val="85000"/>
                    <a:lumOff val="15000"/>
                  </a:schemeClr>
                </a:solidFill>
              </a:rPr>
              <a:t> </a:t>
            </a:r>
            <a:r>
              <a:rPr lang="en-US" sz="2000" dirty="0" err="1">
                <a:solidFill>
                  <a:schemeClr val="tx1">
                    <a:lumMod val="85000"/>
                    <a:lumOff val="15000"/>
                  </a:schemeClr>
                </a:solidFill>
              </a:rPr>
              <a:t>degli</a:t>
            </a:r>
            <a:r>
              <a:rPr lang="en-US" sz="2000" dirty="0">
                <a:solidFill>
                  <a:schemeClr val="tx1">
                    <a:lumMod val="85000"/>
                    <a:lumOff val="15000"/>
                  </a:schemeClr>
                </a:solidFill>
              </a:rPr>
              <a:t> One Direction (boy band </a:t>
            </a:r>
            <a:r>
              <a:rPr lang="en-US" sz="2000" dirty="0" err="1">
                <a:solidFill>
                  <a:schemeClr val="tx1">
                    <a:lumMod val="85000"/>
                    <a:lumOff val="15000"/>
                  </a:schemeClr>
                </a:solidFill>
              </a:rPr>
              <a:t>britannica</a:t>
            </a:r>
            <a:r>
              <a:rPr lang="en-US" sz="2000" dirty="0">
                <a:solidFill>
                  <a:schemeClr val="tx1">
                    <a:lumMod val="85000"/>
                    <a:lumOff val="15000"/>
                  </a:schemeClr>
                </a:solidFill>
              </a:rPr>
              <a:t> </a:t>
            </a:r>
            <a:r>
              <a:rPr lang="en-US" sz="2000" dirty="0" err="1">
                <a:solidFill>
                  <a:schemeClr val="tx1">
                    <a:lumMod val="85000"/>
                    <a:lumOff val="15000"/>
                  </a:schemeClr>
                </a:solidFill>
              </a:rPr>
              <a:t>attualmente</a:t>
            </a:r>
            <a:r>
              <a:rPr lang="en-US" sz="2000" dirty="0">
                <a:solidFill>
                  <a:schemeClr val="tx1">
                    <a:lumMod val="85000"/>
                    <a:lumOff val="15000"/>
                  </a:schemeClr>
                </a:solidFill>
              </a:rPr>
              <a:t> in </a:t>
            </a:r>
            <a:r>
              <a:rPr lang="en-US" sz="2000" dirty="0" err="1">
                <a:solidFill>
                  <a:schemeClr val="tx1">
                    <a:lumMod val="85000"/>
                    <a:lumOff val="15000"/>
                  </a:schemeClr>
                </a:solidFill>
              </a:rPr>
              <a:t>pausa</a:t>
            </a:r>
            <a:r>
              <a:rPr lang="en-US" sz="2000" dirty="0">
                <a:solidFill>
                  <a:schemeClr val="tx1">
                    <a:lumMod val="85000"/>
                    <a:lumOff val="15000"/>
                  </a:schemeClr>
                </a:solidFill>
              </a:rPr>
              <a:t>). Harry Styles è </a:t>
            </a:r>
            <a:r>
              <a:rPr lang="en-US" sz="2000" dirty="0" err="1">
                <a:solidFill>
                  <a:schemeClr val="tx1">
                    <a:lumMod val="85000"/>
                    <a:lumOff val="15000"/>
                  </a:schemeClr>
                </a:solidFill>
              </a:rPr>
              <a:t>nato</a:t>
            </a:r>
            <a:r>
              <a:rPr lang="en-US" sz="2000" dirty="0">
                <a:solidFill>
                  <a:schemeClr val="tx1">
                    <a:lumMod val="85000"/>
                    <a:lumOff val="15000"/>
                  </a:schemeClr>
                </a:solidFill>
              </a:rPr>
              <a:t> il 1 </a:t>
            </a:r>
            <a:r>
              <a:rPr lang="en-US" sz="2000" dirty="0" err="1">
                <a:solidFill>
                  <a:schemeClr val="tx1">
                    <a:lumMod val="85000"/>
                    <a:lumOff val="15000"/>
                  </a:schemeClr>
                </a:solidFill>
              </a:rPr>
              <a:t>febbraio</a:t>
            </a:r>
            <a:r>
              <a:rPr lang="en-US" sz="2000" dirty="0">
                <a:solidFill>
                  <a:schemeClr val="tx1">
                    <a:lumMod val="85000"/>
                    <a:lumOff val="15000"/>
                  </a:schemeClr>
                </a:solidFill>
              </a:rPr>
              <a:t> 1994 a </a:t>
            </a:r>
            <a:r>
              <a:rPr lang="en-US" sz="2000" dirty="0" err="1">
                <a:solidFill>
                  <a:schemeClr val="tx1">
                    <a:lumMod val="85000"/>
                    <a:lumOff val="15000"/>
                  </a:schemeClr>
                </a:solidFill>
              </a:rPr>
              <a:t>Redditch</a:t>
            </a:r>
            <a:r>
              <a:rPr lang="en-US" sz="2000" dirty="0">
                <a:solidFill>
                  <a:schemeClr val="tx1">
                    <a:lumMod val="85000"/>
                    <a:lumOff val="15000"/>
                  </a:schemeClr>
                </a:solidFill>
              </a:rPr>
              <a:t>, Regno </a:t>
            </a:r>
            <a:r>
              <a:rPr lang="en-US" sz="2000" dirty="0" err="1">
                <a:solidFill>
                  <a:schemeClr val="tx1">
                    <a:lumMod val="85000"/>
                    <a:lumOff val="15000"/>
                  </a:schemeClr>
                </a:solidFill>
              </a:rPr>
              <a:t>Unito</a:t>
            </a:r>
            <a:r>
              <a:rPr lang="en-US" sz="2000" dirty="0">
                <a:solidFill>
                  <a:schemeClr val="tx1">
                    <a:lumMod val="85000"/>
                    <a:lumOff val="15000"/>
                  </a:schemeClr>
                </a:solidFill>
              </a:rPr>
              <a:t>. </a:t>
            </a:r>
            <a:r>
              <a:rPr lang="en-US" sz="2000" dirty="0" err="1">
                <a:solidFill>
                  <a:schemeClr val="tx1">
                    <a:lumMod val="85000"/>
                    <a:lumOff val="15000"/>
                  </a:schemeClr>
                </a:solidFill>
              </a:rPr>
              <a:t>È</a:t>
            </a:r>
            <a:r>
              <a:rPr lang="en-US" sz="2000" dirty="0">
                <a:solidFill>
                  <a:schemeClr val="tx1">
                    <a:lumMod val="85000"/>
                    <a:lumOff val="15000"/>
                  </a:schemeClr>
                </a:solidFill>
              </a:rPr>
              <a:t> appunto </a:t>
            </a:r>
            <a:r>
              <a:rPr lang="en-US" sz="2000" dirty="0" err="1">
                <a:solidFill>
                  <a:schemeClr val="tx1">
                    <a:lumMod val="85000"/>
                    <a:lumOff val="15000"/>
                  </a:schemeClr>
                </a:solidFill>
              </a:rPr>
              <a:t>l’autore</a:t>
            </a:r>
            <a:r>
              <a:rPr lang="en-US" sz="2000" dirty="0">
                <a:solidFill>
                  <a:schemeClr val="tx1">
                    <a:lumMod val="85000"/>
                    <a:lumOff val="15000"/>
                  </a:schemeClr>
                </a:solidFill>
              </a:rPr>
              <a:t> del </a:t>
            </a:r>
            <a:r>
              <a:rPr lang="en-US" sz="2000" dirty="0" err="1">
                <a:solidFill>
                  <a:schemeClr val="tx1">
                    <a:lumMod val="85000"/>
                    <a:lumOff val="15000"/>
                  </a:schemeClr>
                </a:solidFill>
              </a:rPr>
              <a:t>suo</a:t>
            </a:r>
            <a:r>
              <a:rPr lang="en-US" sz="2000" dirty="0">
                <a:solidFill>
                  <a:schemeClr val="tx1">
                    <a:lumMod val="85000"/>
                    <a:lumOff val="15000"/>
                  </a:schemeClr>
                </a:solidFill>
              </a:rPr>
              <a:t> secondo album, Fine Line.</a:t>
            </a:r>
            <a:endParaRPr lang="it-IT" dirty="0"/>
          </a:p>
        </p:txBody>
      </p:sp>
      <p:pic>
        <p:nvPicPr>
          <p:cNvPr id="5" name="Immagine 5" descr="Immagine che contiene testo, persona&#10;&#10;Descrizione generata automaticamente">
            <a:extLst>
              <a:ext uri="{FF2B5EF4-FFF2-40B4-BE49-F238E27FC236}">
                <a16:creationId xmlns:a16="http://schemas.microsoft.com/office/drawing/2014/main" id="{DE692C8F-C179-43D8-AF00-879F1E152B24}"/>
              </a:ext>
            </a:extLst>
          </p:cNvPr>
          <p:cNvPicPr>
            <a:picLocks noGrp="1" noChangeAspect="1"/>
          </p:cNvPicPr>
          <p:nvPr>
            <p:ph idx="1"/>
          </p:nvPr>
        </p:nvPicPr>
        <p:blipFill rotWithShape="1">
          <a:blip r:embed="rId2"/>
          <a:srcRect l="19789" r="14540" b="2"/>
          <a:stretch/>
        </p:blipFill>
        <p:spPr>
          <a:xfrm>
            <a:off x="4654296" y="10"/>
            <a:ext cx="7537704" cy="6857990"/>
          </a:xfrm>
          <a:prstGeom prst="rect">
            <a:avLst/>
          </a:prstGeom>
        </p:spPr>
      </p:pic>
    </p:spTree>
    <p:extLst>
      <p:ext uri="{BB962C8B-B14F-4D97-AF65-F5344CB8AC3E}">
        <p14:creationId xmlns:p14="http://schemas.microsoft.com/office/powerpoint/2010/main" val="370885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9948" y="0"/>
            <a:ext cx="67321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1E26D50-013A-4E6D-946C-3D50E7BB09F1}"/>
              </a:ext>
            </a:extLst>
          </p:cNvPr>
          <p:cNvSpPr>
            <a:spLocks noGrp="1"/>
          </p:cNvSpPr>
          <p:nvPr>
            <p:ph type="title"/>
          </p:nvPr>
        </p:nvSpPr>
        <p:spPr>
          <a:xfrm>
            <a:off x="1761066" y="964692"/>
            <a:ext cx="8669868" cy="1188720"/>
          </a:xfrm>
          <a:solidFill>
            <a:srgbClr val="FFFFFF"/>
          </a:solidFill>
          <a:ln>
            <a:solidFill>
              <a:srgbClr val="404040"/>
            </a:solidFill>
          </a:ln>
        </p:spPr>
        <p:txBody>
          <a:bodyPr>
            <a:normAutofit/>
          </a:bodyPr>
          <a:lstStyle/>
          <a:p>
            <a:r>
              <a:rPr lang="it-IT">
                <a:solidFill>
                  <a:srgbClr val="404040"/>
                </a:solidFill>
              </a:rPr>
              <a:t>Top 3 </a:t>
            </a:r>
          </a:p>
        </p:txBody>
      </p:sp>
      <p:sp>
        <p:nvSpPr>
          <p:cNvPr id="3" name="Segnaposto contenuto 2">
            <a:extLst>
              <a:ext uri="{FF2B5EF4-FFF2-40B4-BE49-F238E27FC236}">
                <a16:creationId xmlns:a16="http://schemas.microsoft.com/office/drawing/2014/main" id="{73B896F5-CB35-4641-A233-58886217977F}"/>
              </a:ext>
            </a:extLst>
          </p:cNvPr>
          <p:cNvSpPr>
            <a:spLocks noGrp="1"/>
          </p:cNvSpPr>
          <p:nvPr>
            <p:ph idx="1"/>
          </p:nvPr>
        </p:nvSpPr>
        <p:spPr>
          <a:xfrm>
            <a:off x="3238831" y="2638044"/>
            <a:ext cx="5714338" cy="3101983"/>
          </a:xfrm>
        </p:spPr>
        <p:txBody>
          <a:bodyPr vert="horz" lIns="91440" tIns="45720" rIns="91440" bIns="45720" rtlCol="0" anchor="t">
            <a:normAutofit/>
          </a:bodyPr>
          <a:lstStyle/>
          <a:p>
            <a:pPr marL="0" indent="0">
              <a:buNone/>
            </a:pPr>
            <a:r>
              <a:rPr lang="it-IT" dirty="0"/>
              <a:t>Innanzitutto volevo dire che in questo album non ci sono brani che non mi piacciono, anche perché ne ascolto almeno uno durante la giornata.</a:t>
            </a:r>
          </a:p>
          <a:p>
            <a:pPr marL="0" indent="0">
              <a:buNone/>
            </a:pPr>
            <a:r>
              <a:rPr lang="it-IT" dirty="0"/>
              <a:t>La mia top 3 personale è (non sono in ordine di preferenza) </a:t>
            </a:r>
          </a:p>
          <a:p>
            <a:pPr marL="457200" indent="-457200"/>
            <a:r>
              <a:rPr lang="it-IT" dirty="0"/>
              <a:t>To Be So </a:t>
            </a:r>
            <a:r>
              <a:rPr lang="it-IT" dirty="0" err="1"/>
              <a:t>Lonely</a:t>
            </a:r>
          </a:p>
          <a:p>
            <a:pPr marL="457200" indent="-457200"/>
            <a:r>
              <a:rPr lang="it-IT" dirty="0" err="1"/>
              <a:t>She</a:t>
            </a:r>
            <a:r>
              <a:rPr lang="it-IT" dirty="0"/>
              <a:t> </a:t>
            </a:r>
          </a:p>
          <a:p>
            <a:pPr marL="457200" indent="-457200"/>
            <a:r>
              <a:rPr lang="it-IT" dirty="0" err="1"/>
              <a:t>Lights</a:t>
            </a:r>
            <a:r>
              <a:rPr lang="it-IT" dirty="0"/>
              <a:t> Up</a:t>
            </a:r>
          </a:p>
          <a:p>
            <a:pPr marL="457200" indent="-457200"/>
            <a:endParaRPr lang="it-IT"/>
          </a:p>
        </p:txBody>
      </p:sp>
    </p:spTree>
    <p:extLst>
      <p:ext uri="{BB962C8B-B14F-4D97-AF65-F5344CB8AC3E}">
        <p14:creationId xmlns:p14="http://schemas.microsoft.com/office/powerpoint/2010/main" val="360562197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7F5B09F-0B6A-4F37-8C72-3E8353EBD279}"/>
              </a:ext>
            </a:extLst>
          </p:cNvPr>
          <p:cNvSpPr>
            <a:spLocks noGrp="1"/>
          </p:cNvSpPr>
          <p:nvPr>
            <p:ph type="title"/>
          </p:nvPr>
        </p:nvSpPr>
        <p:spPr>
          <a:xfrm>
            <a:off x="2231136" y="467418"/>
            <a:ext cx="7729728" cy="1188720"/>
          </a:xfrm>
          <a:solidFill>
            <a:srgbClr val="FFFFFF"/>
          </a:solidFill>
        </p:spPr>
        <p:txBody>
          <a:bodyPr>
            <a:normAutofit/>
          </a:bodyPr>
          <a:lstStyle/>
          <a:p>
            <a:r>
              <a:rPr lang="it-IT"/>
              <a:t>Perché ho scelto questo tema?</a:t>
            </a:r>
          </a:p>
        </p:txBody>
      </p:sp>
      <p:sp>
        <p:nvSpPr>
          <p:cNvPr id="3" name="Segnaposto contenuto 2">
            <a:extLst>
              <a:ext uri="{FF2B5EF4-FFF2-40B4-BE49-F238E27FC236}">
                <a16:creationId xmlns:a16="http://schemas.microsoft.com/office/drawing/2014/main" id="{A1822A74-E6FE-44FF-982B-502369F59781}"/>
              </a:ext>
            </a:extLst>
          </p:cNvPr>
          <p:cNvSpPr>
            <a:spLocks noGrp="1"/>
          </p:cNvSpPr>
          <p:nvPr>
            <p:ph idx="1"/>
          </p:nvPr>
        </p:nvSpPr>
        <p:spPr>
          <a:xfrm>
            <a:off x="1706062" y="2291262"/>
            <a:ext cx="8779512" cy="2879256"/>
          </a:xfrm>
        </p:spPr>
        <p:txBody>
          <a:bodyPr vert="horz" lIns="91440" tIns="45720" rIns="91440" bIns="45720" rtlCol="0">
            <a:normAutofit/>
          </a:bodyPr>
          <a:lstStyle/>
          <a:p>
            <a:pPr marL="0" indent="0">
              <a:buNone/>
            </a:pPr>
            <a:r>
              <a:rPr lang="it-IT">
                <a:solidFill>
                  <a:srgbClr val="404040"/>
                </a:solidFill>
              </a:rPr>
              <a:t>Ho scelto questo tema da quando il prof Pordenone ci aveva assegnato il compito della presentazione di italiano. L'ho scelto perché questo album è un album che mi fa provare tante emozioni diverse, mi piaceva tantissimo l'idea di presentare qualcosa di così diciamo importante per me. Harry Styles è uno dei miei punti di rifermento è veramente una persona magnifica.</a:t>
            </a:r>
          </a:p>
          <a:p>
            <a:pPr marL="0" indent="0">
              <a:buNone/>
            </a:pPr>
            <a:endParaRPr lang="it-IT">
              <a:solidFill>
                <a:srgbClr val="404040"/>
              </a:solidFill>
            </a:endParaRPr>
          </a:p>
        </p:txBody>
      </p:sp>
    </p:spTree>
    <p:extLst>
      <p:ext uri="{BB962C8B-B14F-4D97-AF65-F5344CB8AC3E}">
        <p14:creationId xmlns:p14="http://schemas.microsoft.com/office/powerpoint/2010/main" val="382865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5722A42-CB03-4A57-B63B-356BF82D435A}"/>
              </a:ext>
            </a:extLst>
          </p:cNvPr>
          <p:cNvSpPr>
            <a:spLocks noGrp="1"/>
          </p:cNvSpPr>
          <p:nvPr>
            <p:ph idx="1"/>
          </p:nvPr>
        </p:nvSpPr>
        <p:spPr>
          <a:xfrm>
            <a:off x="1316984" y="1283546"/>
            <a:ext cx="5715917" cy="3914063"/>
          </a:xfrm>
        </p:spPr>
        <p:txBody>
          <a:bodyPr vert="horz" lIns="91440" tIns="45720" rIns="91440" bIns="45720" rtlCol="0" anchor="ctr">
            <a:normAutofit/>
          </a:bodyPr>
          <a:lstStyle/>
          <a:p>
            <a:r>
              <a:rPr lang="it-IT" dirty="0">
                <a:solidFill>
                  <a:srgbClr val="404040"/>
                </a:solidFill>
              </a:rPr>
              <a:t>Le 12 canzoni sono "segretamente" collegate una con l'altra.</a:t>
            </a:r>
          </a:p>
          <a:p>
            <a:r>
              <a:rPr lang="it-IT" dirty="0">
                <a:solidFill>
                  <a:srgbClr val="404040"/>
                </a:solidFill>
              </a:rPr>
              <a:t>Ogni volta che Harry finisce i suoi concerti fa il suo diciamo simbolo di fine ovvero fare uno spruzzo d'acqua dalla bocca, ovviamente non verso i fans.</a:t>
            </a:r>
          </a:p>
          <a:p>
            <a:r>
              <a:rPr lang="it-IT" dirty="0">
                <a:solidFill>
                  <a:srgbClr val="404040"/>
                </a:solidFill>
              </a:rPr>
              <a:t>La mano con il guanto nero che si vede sulla copertina dell'album è del fotografo, ma Harry ha deciso di tenerla.</a:t>
            </a:r>
          </a:p>
          <a:p>
            <a:r>
              <a:rPr lang="it-IT" dirty="0">
                <a:solidFill>
                  <a:srgbClr val="404040"/>
                </a:solidFill>
              </a:rPr>
              <a:t>Fine Line viene definito da Harry come un album di rapporti sessuali ed essere tristi.</a:t>
            </a:r>
          </a:p>
          <a:p>
            <a:r>
              <a:rPr lang="it-IT" dirty="0">
                <a:solidFill>
                  <a:srgbClr val="404040"/>
                </a:solidFill>
              </a:rPr>
              <a:t>Il 1 febbraio mia sorella ha preparato una torta di compleanno per Harry </a:t>
            </a:r>
            <a:r>
              <a:rPr lang="it-IT" dirty="0" err="1">
                <a:solidFill>
                  <a:srgbClr val="404040"/>
                </a:solidFill>
              </a:rPr>
              <a:t>Styles</a:t>
            </a:r>
            <a:r>
              <a:rPr lang="it-IT" dirty="0">
                <a:solidFill>
                  <a:srgbClr val="404040"/>
                </a:solidFill>
              </a:rPr>
              <a:t>, visto che gliel'avevo chiesta :)</a:t>
            </a:r>
          </a:p>
        </p:txBody>
      </p:sp>
      <p:sp>
        <p:nvSpPr>
          <p:cNvPr id="11"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1275139-05AF-4A87-8DF5-A31E90B71399}"/>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it-IT" sz="3000">
                <a:solidFill>
                  <a:srgbClr val="FFFFFF"/>
                </a:solidFill>
              </a:rPr>
              <a:t>curiosità</a:t>
            </a:r>
          </a:p>
        </p:txBody>
      </p:sp>
    </p:spTree>
    <p:extLst>
      <p:ext uri="{BB962C8B-B14F-4D97-AF65-F5344CB8AC3E}">
        <p14:creationId xmlns:p14="http://schemas.microsoft.com/office/powerpoint/2010/main" val="220030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C6A53B5-7549-4188-BE3B-834CDA1F3261}"/>
              </a:ext>
            </a:extLst>
          </p:cNvPr>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a:t>video</a:t>
            </a:r>
          </a:p>
        </p:txBody>
      </p:sp>
      <p:sp>
        <p:nvSpPr>
          <p:cNvPr id="12" name="Rectangle 11">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a:hlinkClick r:id="" action="ppaction://media"/>
            <a:extLst>
              <a:ext uri="{FF2B5EF4-FFF2-40B4-BE49-F238E27FC236}">
                <a16:creationId xmlns:a16="http://schemas.microsoft.com/office/drawing/2014/main" id="{F0D4848D-C132-49B3-85AC-E28A129621CF}"/>
              </a:ext>
            </a:extLst>
          </p:cNvPr>
          <p:cNvPicPr>
            <a:picLocks noGrp="1" noRot="1" noChangeAspect="1"/>
          </p:cNvPicPr>
          <p:nvPr>
            <p:ph idx="1"/>
            <a:videoFile r:link="rId1"/>
          </p:nvPr>
        </p:nvPicPr>
        <p:blipFill>
          <a:blip r:embed="rId3"/>
          <a:stretch>
            <a:fillRect/>
          </a:stretch>
        </p:blipFill>
        <p:spPr>
          <a:xfrm>
            <a:off x="5237988" y="1122807"/>
            <a:ext cx="5730240" cy="4297680"/>
          </a:xfrm>
          <a:prstGeom prst="rect">
            <a:avLst/>
          </a:prstGeom>
        </p:spPr>
      </p:pic>
    </p:spTree>
    <p:extLst>
      <p:ext uri="{BB962C8B-B14F-4D97-AF65-F5344CB8AC3E}">
        <p14:creationId xmlns:p14="http://schemas.microsoft.com/office/powerpoint/2010/main" val="2230667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97BA308-3416-4286-9ABA-88ABE152FF58}"/>
              </a:ext>
            </a:extLst>
          </p:cNvPr>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a:t>video</a:t>
            </a:r>
          </a:p>
        </p:txBody>
      </p:sp>
      <p:sp>
        <p:nvSpPr>
          <p:cNvPr id="11" name="Rectangle 10">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a:hlinkClick r:id="" action="ppaction://media"/>
            <a:extLst>
              <a:ext uri="{FF2B5EF4-FFF2-40B4-BE49-F238E27FC236}">
                <a16:creationId xmlns:a16="http://schemas.microsoft.com/office/drawing/2014/main" id="{3F54125F-41F9-4C70-B360-5E753DB0895C}"/>
              </a:ext>
            </a:extLst>
          </p:cNvPr>
          <p:cNvPicPr>
            <a:picLocks noGrp="1" noRot="1" noChangeAspect="1"/>
          </p:cNvPicPr>
          <p:nvPr>
            <p:ph idx="1"/>
            <a:videoFile r:link="rId1"/>
          </p:nvPr>
        </p:nvPicPr>
        <p:blipFill>
          <a:blip r:embed="rId3"/>
          <a:stretch>
            <a:fillRect/>
          </a:stretch>
        </p:blipFill>
        <p:spPr>
          <a:xfrm>
            <a:off x="5237988" y="1122807"/>
            <a:ext cx="5730240" cy="4297680"/>
          </a:xfrm>
          <a:prstGeom prst="rect">
            <a:avLst/>
          </a:prstGeom>
        </p:spPr>
      </p:pic>
    </p:spTree>
    <p:extLst>
      <p:ext uri="{BB962C8B-B14F-4D97-AF65-F5344CB8AC3E}">
        <p14:creationId xmlns:p14="http://schemas.microsoft.com/office/powerpoint/2010/main" val="3201479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AC1C8F8-7FBC-4322-A9A2-ACDF1AE89801}"/>
              </a:ext>
            </a:extLst>
          </p:cNvPr>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a:t>video</a:t>
            </a:r>
          </a:p>
        </p:txBody>
      </p:sp>
      <p:sp>
        <p:nvSpPr>
          <p:cNvPr id="11" name="Rectangle 10">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a:hlinkClick r:id="" action="ppaction://media"/>
            <a:extLst>
              <a:ext uri="{FF2B5EF4-FFF2-40B4-BE49-F238E27FC236}">
                <a16:creationId xmlns:a16="http://schemas.microsoft.com/office/drawing/2014/main" id="{3EBFE56F-FD7C-4CF0-A795-05418CAB18BE}"/>
              </a:ext>
            </a:extLst>
          </p:cNvPr>
          <p:cNvPicPr>
            <a:picLocks noGrp="1" noRot="1" noChangeAspect="1"/>
          </p:cNvPicPr>
          <p:nvPr>
            <p:ph idx="1"/>
            <a:videoFile r:link="rId1"/>
          </p:nvPr>
        </p:nvPicPr>
        <p:blipFill>
          <a:blip r:embed="rId3"/>
          <a:stretch>
            <a:fillRect/>
          </a:stretch>
        </p:blipFill>
        <p:spPr>
          <a:xfrm>
            <a:off x="5237988" y="1122807"/>
            <a:ext cx="5730240" cy="4297680"/>
          </a:xfrm>
          <a:prstGeom prst="rect">
            <a:avLst/>
          </a:prstGeom>
        </p:spPr>
      </p:pic>
    </p:spTree>
    <p:extLst>
      <p:ext uri="{BB962C8B-B14F-4D97-AF65-F5344CB8AC3E}">
        <p14:creationId xmlns:p14="http://schemas.microsoft.com/office/powerpoint/2010/main" val="895659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B08122-3D2F-4111-B958-2C2224CCF555}"/>
              </a:ext>
            </a:extLst>
          </p:cNvPr>
          <p:cNvSpPr>
            <a:spLocks noGrp="1"/>
          </p:cNvSpPr>
          <p:nvPr>
            <p:ph type="ctrTitle"/>
          </p:nvPr>
        </p:nvSpPr>
        <p:spPr/>
        <p:txBody>
          <a:bodyPr>
            <a:normAutofit/>
          </a:bodyPr>
          <a:lstStyle/>
          <a:p>
            <a:r>
              <a:rPr lang="it-IT" sz="3200" dirty="0"/>
              <a:t>oggetto</a:t>
            </a:r>
          </a:p>
        </p:txBody>
      </p:sp>
      <p:sp>
        <p:nvSpPr>
          <p:cNvPr id="3" name="Sottotitolo 2">
            <a:extLst>
              <a:ext uri="{FF2B5EF4-FFF2-40B4-BE49-F238E27FC236}">
                <a16:creationId xmlns:a16="http://schemas.microsoft.com/office/drawing/2014/main" id="{43E02411-63D1-4ACA-B374-01BEB2174EC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065349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9117690C-BA56-4F77-BC90-4AC2B2823672}"/>
              </a:ext>
            </a:extLst>
          </p:cNvPr>
          <p:cNvSpPr>
            <a:spLocks noGrp="1"/>
          </p:cNvSpPr>
          <p:nvPr>
            <p:ph type="ctrTitle"/>
          </p:nvPr>
        </p:nvSpPr>
        <p:spPr>
          <a:xfrm>
            <a:off x="8022335" y="484631"/>
            <a:ext cx="3701579" cy="5429848"/>
          </a:xfrm>
          <a:noFill/>
          <a:ln>
            <a:noFill/>
          </a:ln>
        </p:spPr>
        <p:txBody>
          <a:bodyPr vert="horz" lIns="274320" tIns="182880" rIns="274320" bIns="182880" rtlCol="0" anchorCtr="1">
            <a:normAutofit/>
          </a:bodyPr>
          <a:lstStyle/>
          <a:p>
            <a:pPr algn="l"/>
            <a:r>
              <a:rPr lang="en-US" sz="2800" dirty="0" err="1">
                <a:solidFill>
                  <a:schemeClr val="tx1"/>
                </a:solidFill>
              </a:rPr>
              <a:t>Domande</a:t>
            </a:r>
            <a:r>
              <a:rPr lang="en-US" sz="2800" dirty="0">
                <a:solidFill>
                  <a:schemeClr val="tx1"/>
                </a:solidFill>
              </a:rPr>
              <a:t>?</a:t>
            </a:r>
          </a:p>
        </p:txBody>
      </p:sp>
      <p:pic>
        <p:nvPicPr>
          <p:cNvPr id="5" name="Immagine 5" descr="Immagine che contiene persona, posando, inpiedi, persone&#10;&#10;Descrizione generata automaticamente">
            <a:extLst>
              <a:ext uri="{FF2B5EF4-FFF2-40B4-BE49-F238E27FC236}">
                <a16:creationId xmlns:a16="http://schemas.microsoft.com/office/drawing/2014/main" id="{B38EC737-18E6-443D-9E62-43DA3713D6F6}"/>
              </a:ext>
            </a:extLst>
          </p:cNvPr>
          <p:cNvPicPr>
            <a:picLocks noChangeAspect="1"/>
          </p:cNvPicPr>
          <p:nvPr/>
        </p:nvPicPr>
        <p:blipFill rotWithShape="1">
          <a:blip r:embed="rId2"/>
          <a:srcRect t="3210" r="-1" b="-1"/>
          <a:stretch/>
        </p:blipFill>
        <p:spPr>
          <a:xfrm>
            <a:off x="-1" y="-1"/>
            <a:ext cx="7537704" cy="6858000"/>
          </a:xfrm>
          <a:prstGeom prst="rect">
            <a:avLst/>
          </a:prstGeom>
        </p:spPr>
      </p:pic>
      <p:sp>
        <p:nvSpPr>
          <p:cNvPr id="9" name="Segnaposto testo 8">
            <a:extLst>
              <a:ext uri="{FF2B5EF4-FFF2-40B4-BE49-F238E27FC236}">
                <a16:creationId xmlns:a16="http://schemas.microsoft.com/office/drawing/2014/main" id="{C163EC0A-9B9E-4281-87CD-10EC341334B6}"/>
              </a:ext>
            </a:extLst>
          </p:cNvPr>
          <p:cNvSpPr>
            <a:spLocks noGrp="1"/>
          </p:cNvSpPr>
          <p:nvPr>
            <p:ph type="subTitle" idx="1"/>
          </p:nvPr>
        </p:nvSpPr>
        <p:spPr>
          <a:xfrm>
            <a:off x="1918280" y="5452814"/>
            <a:ext cx="3701142" cy="461665"/>
          </a:xfrm>
          <a:solidFill>
            <a:schemeClr val="bg1">
              <a:alpha val="75000"/>
            </a:schemeClr>
          </a:solidFill>
          <a:ln w="25400" cap="sq">
            <a:solidFill>
              <a:schemeClr val="tx1"/>
            </a:solidFill>
            <a:miter lim="800000"/>
          </a:ln>
        </p:spPr>
        <p:txBody>
          <a:bodyPr anchor="ctr">
            <a:normAutofit/>
          </a:bodyPr>
          <a:lstStyle/>
          <a:p>
            <a:r>
              <a:rPr lang="it-IT" sz="1800" dirty="0">
                <a:solidFill>
                  <a:schemeClr val="tx1"/>
                </a:solidFill>
              </a:rPr>
              <a:t>(</a:t>
            </a:r>
            <a:r>
              <a:rPr lang="it-IT" sz="1800" dirty="0" err="1">
                <a:solidFill>
                  <a:schemeClr val="tx1"/>
                </a:solidFill>
              </a:rPr>
              <a:t>silence</a:t>
            </a:r>
            <a:r>
              <a:rPr lang="it-IT" sz="1800" dirty="0">
                <a:solidFill>
                  <a:schemeClr val="tx1"/>
                </a:solidFill>
              </a:rPr>
              <a:t>)</a:t>
            </a:r>
          </a:p>
        </p:txBody>
      </p:sp>
    </p:spTree>
    <p:extLst>
      <p:ext uri="{BB962C8B-B14F-4D97-AF65-F5344CB8AC3E}">
        <p14:creationId xmlns:p14="http://schemas.microsoft.com/office/powerpoint/2010/main" val="24949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magine 12" descr="Immagine che contiene persona, ombrello, tenendo, accessorio&#10;&#10;Descrizione generata automaticamente">
            <a:extLst>
              <a:ext uri="{FF2B5EF4-FFF2-40B4-BE49-F238E27FC236}">
                <a16:creationId xmlns:a16="http://schemas.microsoft.com/office/drawing/2014/main" id="{92F3504D-B19F-44CF-B9F3-3B82387B62A1}"/>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r="7110" b="-1"/>
          <a:stretch/>
        </p:blipFill>
        <p:spPr>
          <a:xfrm>
            <a:off x="20" y="10"/>
            <a:ext cx="12191980" cy="6857990"/>
          </a:xfrm>
          <a:prstGeom prst="rect">
            <a:avLst/>
          </a:prstGeom>
        </p:spPr>
      </p:pic>
      <p:sp>
        <p:nvSpPr>
          <p:cNvPr id="2" name="Titolo 1">
            <a:extLst>
              <a:ext uri="{FF2B5EF4-FFF2-40B4-BE49-F238E27FC236}">
                <a16:creationId xmlns:a16="http://schemas.microsoft.com/office/drawing/2014/main" id="{B8AE9C1F-D73B-4D00-A597-158A235BE6A8}"/>
              </a:ext>
            </a:extLst>
          </p:cNvPr>
          <p:cNvSpPr>
            <a:spLocks noGrp="1"/>
          </p:cNvSpPr>
          <p:nvPr>
            <p:ph type="title"/>
          </p:nvPr>
        </p:nvSpPr>
        <p:spPr>
          <a:xfrm>
            <a:off x="1600200" y="2640318"/>
            <a:ext cx="8991600" cy="1138773"/>
          </a:xfrm>
          <a:solidFill>
            <a:schemeClr val="bg1">
              <a:alpha val="70000"/>
            </a:schemeClr>
          </a:solidFill>
          <a:ln w="38100" cap="sq">
            <a:solidFill>
              <a:schemeClr val="tx1"/>
            </a:solidFill>
            <a:miter lim="800000"/>
          </a:ln>
        </p:spPr>
        <p:txBody>
          <a:bodyPr vert="horz" lIns="274320" tIns="182880" rIns="274320" bIns="182880" rtlCol="0" anchor="ctr" anchorCtr="1">
            <a:normAutofit/>
          </a:bodyPr>
          <a:lstStyle/>
          <a:p>
            <a:r>
              <a:rPr lang="en-US" sz="3800" dirty="0" err="1">
                <a:solidFill>
                  <a:schemeClr val="tx1"/>
                </a:solidFill>
              </a:rPr>
              <a:t>Cos'è</a:t>
            </a:r>
            <a:r>
              <a:rPr lang="en-US" sz="3800" dirty="0">
                <a:solidFill>
                  <a:schemeClr val="tx1"/>
                </a:solidFill>
              </a:rPr>
              <a:t>?</a:t>
            </a:r>
          </a:p>
        </p:txBody>
      </p:sp>
      <p:sp>
        <p:nvSpPr>
          <p:cNvPr id="3" name="Segnaposto contenuto 2">
            <a:extLst>
              <a:ext uri="{FF2B5EF4-FFF2-40B4-BE49-F238E27FC236}">
                <a16:creationId xmlns:a16="http://schemas.microsoft.com/office/drawing/2014/main" id="{882D04E8-B63C-4341-BA48-A540982A8BD9}"/>
              </a:ext>
            </a:extLst>
          </p:cNvPr>
          <p:cNvSpPr>
            <a:spLocks noGrp="1"/>
          </p:cNvSpPr>
          <p:nvPr>
            <p:ph sz="half" idx="1"/>
          </p:nvPr>
        </p:nvSpPr>
        <p:spPr>
          <a:xfrm>
            <a:off x="2695194" y="5403841"/>
            <a:ext cx="6801612" cy="814079"/>
          </a:xfrm>
        </p:spPr>
        <p:txBody>
          <a:bodyPr vert="horz" lIns="91440" tIns="45720" rIns="91440" bIns="45720" rtlCol="0" anchor="t">
            <a:normAutofit/>
          </a:bodyPr>
          <a:lstStyle/>
          <a:p>
            <a:pPr marL="0" indent="0" algn="ctr">
              <a:buNone/>
            </a:pPr>
            <a:r>
              <a:rPr lang="it-IT" dirty="0"/>
              <a:t>.</a:t>
            </a:r>
          </a:p>
        </p:txBody>
      </p:sp>
    </p:spTree>
    <p:extLst>
      <p:ext uri="{BB962C8B-B14F-4D97-AF65-F5344CB8AC3E}">
        <p14:creationId xmlns:p14="http://schemas.microsoft.com/office/powerpoint/2010/main" val="390096921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A0353DF-9FEF-43C2-BEAB-E2222888A434}"/>
              </a:ext>
            </a:extLst>
          </p:cNvPr>
          <p:cNvSpPr>
            <a:spLocks noGrp="1"/>
          </p:cNvSpPr>
          <p:nvPr>
            <p:ph type="title"/>
          </p:nvPr>
        </p:nvSpPr>
        <p:spPr>
          <a:xfrm>
            <a:off x="2231136" y="467418"/>
            <a:ext cx="7729728" cy="1188720"/>
          </a:xfrm>
          <a:solidFill>
            <a:srgbClr val="FFFFFF"/>
          </a:solidFill>
        </p:spPr>
        <p:txBody>
          <a:bodyPr>
            <a:normAutofit/>
          </a:bodyPr>
          <a:lstStyle/>
          <a:p>
            <a:r>
              <a:rPr lang="it-IT" dirty="0"/>
              <a:t>attività</a:t>
            </a:r>
          </a:p>
        </p:txBody>
      </p:sp>
      <p:sp>
        <p:nvSpPr>
          <p:cNvPr id="3" name="Segnaposto contenuto 2">
            <a:extLst>
              <a:ext uri="{FF2B5EF4-FFF2-40B4-BE49-F238E27FC236}">
                <a16:creationId xmlns:a16="http://schemas.microsoft.com/office/drawing/2014/main" id="{EEBCCC0E-999E-4334-BBFE-798559E84753}"/>
              </a:ext>
            </a:extLst>
          </p:cNvPr>
          <p:cNvSpPr>
            <a:spLocks noGrp="1"/>
          </p:cNvSpPr>
          <p:nvPr>
            <p:ph idx="1"/>
          </p:nvPr>
        </p:nvSpPr>
        <p:spPr>
          <a:xfrm>
            <a:off x="1706062" y="2291262"/>
            <a:ext cx="8779512" cy="2879256"/>
          </a:xfrm>
        </p:spPr>
        <p:txBody>
          <a:bodyPr vert="horz" lIns="91440" tIns="45720" rIns="91440" bIns="45720" rtlCol="0" anchor="t">
            <a:normAutofit/>
          </a:bodyPr>
          <a:lstStyle/>
          <a:p>
            <a:r>
              <a:rPr lang="it-IT" sz="2000" dirty="0">
                <a:solidFill>
                  <a:srgbClr val="404040"/>
                </a:solidFill>
              </a:rPr>
              <a:t>L'attività consiste nel dividersi a gruppi da tre e ascoltare le mie top 3. In seguito, dovete fare una classifica da quella che preferite a quella che preferite di meno e scrivere anche il perché.</a:t>
            </a:r>
          </a:p>
          <a:p>
            <a:r>
              <a:rPr lang="it-IT" sz="2000" dirty="0">
                <a:solidFill>
                  <a:srgbClr val="404040"/>
                </a:solidFill>
              </a:rPr>
              <a:t>I gruppi si possono scegliere basta che siano massimo da tre.</a:t>
            </a:r>
          </a:p>
        </p:txBody>
      </p:sp>
    </p:spTree>
    <p:extLst>
      <p:ext uri="{BB962C8B-B14F-4D97-AF65-F5344CB8AC3E}">
        <p14:creationId xmlns:p14="http://schemas.microsoft.com/office/powerpoint/2010/main" val="3733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F4842C-B07B-40C9-8F2E-7894AD7AA247}"/>
              </a:ext>
            </a:extLst>
          </p:cNvPr>
          <p:cNvSpPr>
            <a:spLocks noGrp="1"/>
          </p:cNvSpPr>
          <p:nvPr>
            <p:ph type="title"/>
          </p:nvPr>
        </p:nvSpPr>
        <p:spPr/>
        <p:txBody>
          <a:bodyPr/>
          <a:lstStyle/>
          <a:p>
            <a:r>
              <a:rPr lang="it-IT" dirty="0"/>
              <a:t>Attività</a:t>
            </a:r>
          </a:p>
        </p:txBody>
      </p:sp>
      <p:pic>
        <p:nvPicPr>
          <p:cNvPr id="6" name="Immagine 6">
            <a:hlinkClick r:id="" action="ppaction://media"/>
            <a:extLst>
              <a:ext uri="{FF2B5EF4-FFF2-40B4-BE49-F238E27FC236}">
                <a16:creationId xmlns:a16="http://schemas.microsoft.com/office/drawing/2014/main" id="{3932C5FC-EBB1-4B60-B88C-672EBCB8CBED}"/>
              </a:ext>
            </a:extLst>
          </p:cNvPr>
          <p:cNvPicPr>
            <a:picLocks noGrp="1" noRot="1" noChangeAspect="1"/>
          </p:cNvPicPr>
          <p:nvPr>
            <p:ph sz="half" idx="1"/>
            <a:videoFile r:link="rId1"/>
          </p:nvPr>
        </p:nvPicPr>
        <p:blipFill>
          <a:blip r:embed="rId4"/>
          <a:stretch>
            <a:fillRect/>
          </a:stretch>
        </p:blipFill>
        <p:spPr>
          <a:xfrm>
            <a:off x="1649148" y="2638425"/>
            <a:ext cx="4135966" cy="3101975"/>
          </a:xfrm>
        </p:spPr>
      </p:pic>
      <p:pic>
        <p:nvPicPr>
          <p:cNvPr id="7" name="Immagine 7">
            <a:hlinkClick r:id="" action="ppaction://media"/>
            <a:extLst>
              <a:ext uri="{FF2B5EF4-FFF2-40B4-BE49-F238E27FC236}">
                <a16:creationId xmlns:a16="http://schemas.microsoft.com/office/drawing/2014/main" id="{52863916-FA13-4554-A8FB-4A692E15EBD7}"/>
              </a:ext>
            </a:extLst>
          </p:cNvPr>
          <p:cNvPicPr>
            <a:picLocks noGrp="1" noRot="1" noChangeAspect="1"/>
          </p:cNvPicPr>
          <p:nvPr>
            <p:ph sz="half" idx="2"/>
            <a:videoFile r:link="rId2"/>
          </p:nvPr>
        </p:nvPicPr>
        <p:blipFill>
          <a:blip r:embed="rId5"/>
          <a:stretch>
            <a:fillRect/>
          </a:stretch>
        </p:blipFill>
        <p:spPr>
          <a:xfrm>
            <a:off x="6406092" y="2638425"/>
            <a:ext cx="4135966" cy="3101975"/>
          </a:xfrm>
        </p:spPr>
      </p:pic>
    </p:spTree>
    <p:extLst>
      <p:ext uri="{BB962C8B-B14F-4D97-AF65-F5344CB8AC3E}">
        <p14:creationId xmlns:p14="http://schemas.microsoft.com/office/powerpoint/2010/main" val="2856306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0C94F0-94C0-4E1F-8000-F4EB7D916476}"/>
              </a:ext>
            </a:extLst>
          </p:cNvPr>
          <p:cNvSpPr>
            <a:spLocks noGrp="1"/>
          </p:cNvSpPr>
          <p:nvPr>
            <p:ph type="title"/>
          </p:nvPr>
        </p:nvSpPr>
        <p:spPr/>
        <p:txBody>
          <a:bodyPr/>
          <a:lstStyle/>
          <a:p>
            <a:r>
              <a:rPr lang="it-IT" dirty="0"/>
              <a:t>attività</a:t>
            </a:r>
          </a:p>
        </p:txBody>
      </p:sp>
      <p:pic>
        <p:nvPicPr>
          <p:cNvPr id="4" name="Immagine 4">
            <a:hlinkClick r:id="" action="ppaction://media"/>
            <a:extLst>
              <a:ext uri="{FF2B5EF4-FFF2-40B4-BE49-F238E27FC236}">
                <a16:creationId xmlns:a16="http://schemas.microsoft.com/office/drawing/2014/main" id="{77C4CE45-6CD3-4232-A46B-93F9ECF1B321}"/>
              </a:ext>
            </a:extLst>
          </p:cNvPr>
          <p:cNvPicPr>
            <a:picLocks noGrp="1" noRot="1" noChangeAspect="1"/>
          </p:cNvPicPr>
          <p:nvPr>
            <p:ph idx="1"/>
            <a:videoFile r:link="rId1"/>
          </p:nvPr>
        </p:nvPicPr>
        <p:blipFill>
          <a:blip r:embed="rId3"/>
          <a:stretch>
            <a:fillRect/>
          </a:stretch>
        </p:blipFill>
        <p:spPr>
          <a:xfrm>
            <a:off x="4028017" y="2638425"/>
            <a:ext cx="4135966" cy="3101975"/>
          </a:xfrm>
        </p:spPr>
      </p:pic>
    </p:spTree>
    <p:extLst>
      <p:ext uri="{BB962C8B-B14F-4D97-AF65-F5344CB8AC3E}">
        <p14:creationId xmlns:p14="http://schemas.microsoft.com/office/powerpoint/2010/main" val="45892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mmagine 5" descr="Pin by ♥𝓔𝓶𝓶𝓪 𝓜𝓪𝓬𝔂♥ on Mood (With images) | Reactions meme ...">
            <a:extLst>
              <a:ext uri="{FF2B5EF4-FFF2-40B4-BE49-F238E27FC236}">
                <a16:creationId xmlns:a16="http://schemas.microsoft.com/office/drawing/2014/main" id="{35E19BFC-ADBB-43CD-8373-111070C8A91B}"/>
              </a:ext>
            </a:extLst>
          </p:cNvPr>
          <p:cNvPicPr>
            <a:picLocks noGrp="1" noChangeAspect="1"/>
          </p:cNvPicPr>
          <p:nvPr>
            <p:ph idx="1"/>
          </p:nvPr>
        </p:nvPicPr>
        <p:blipFill rotWithShape="1">
          <a:blip r:embed="rId2"/>
          <a:srcRect t="8233" b="41813"/>
          <a:stretch/>
        </p:blipFill>
        <p:spPr>
          <a:xfrm>
            <a:off x="20" y="10"/>
            <a:ext cx="12192102" cy="6862496"/>
          </a:xfrm>
          <a:prstGeom prst="rect">
            <a:avLst/>
          </a:prstGeom>
        </p:spPr>
      </p:pic>
      <p:sp>
        <p:nvSpPr>
          <p:cNvPr id="2" name="Titolo 1">
            <a:extLst>
              <a:ext uri="{FF2B5EF4-FFF2-40B4-BE49-F238E27FC236}">
                <a16:creationId xmlns:a16="http://schemas.microsoft.com/office/drawing/2014/main" id="{FF44BD9C-DE9C-49A5-A16E-0DAB6E974F7B}"/>
              </a:ext>
            </a:extLst>
          </p:cNvPr>
          <p:cNvSpPr>
            <a:spLocks noGrp="1"/>
          </p:cNvSpPr>
          <p:nvPr>
            <p:ph type="title"/>
          </p:nvPr>
        </p:nvSpPr>
        <p:spPr>
          <a:xfrm>
            <a:off x="2231136" y="2958103"/>
            <a:ext cx="7729728" cy="941796"/>
          </a:xfrm>
          <a:solidFill>
            <a:srgbClr val="FFFFFF">
              <a:alpha val="80000"/>
            </a:srgbClr>
          </a:solidFill>
        </p:spPr>
        <p:txBody>
          <a:bodyPr vert="horz" lIns="182880" tIns="182880" rIns="182880" bIns="182880" rtlCol="0" anchor="ctr">
            <a:normAutofit/>
          </a:bodyPr>
          <a:lstStyle/>
          <a:p>
            <a:r>
              <a:rPr lang="en-US" dirty="0"/>
              <a:t>fine</a:t>
            </a:r>
            <a:endParaRPr lang="en-US" sz="2800" kern="1200" cap="all" spc="200" baseline="0" dirty="0">
              <a:solidFill>
                <a:srgbClr val="262626"/>
              </a:solidFill>
              <a:latin typeface="+mj-lt"/>
              <a:ea typeface="+mj-ea"/>
              <a:cs typeface="+mj-cs"/>
            </a:endParaRPr>
          </a:p>
        </p:txBody>
      </p:sp>
    </p:spTree>
    <p:extLst>
      <p:ext uri="{BB962C8B-B14F-4D97-AF65-F5344CB8AC3E}">
        <p14:creationId xmlns:p14="http://schemas.microsoft.com/office/powerpoint/2010/main" val="210046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74286-498C-4D21-BC5D-A9702CEF0C5B}"/>
              </a:ext>
            </a:extLst>
          </p:cNvPr>
          <p:cNvSpPr>
            <a:spLocks noGrp="1"/>
          </p:cNvSpPr>
          <p:nvPr>
            <p:ph type="title"/>
          </p:nvPr>
        </p:nvSpPr>
        <p:spPr>
          <a:xfrm>
            <a:off x="804672" y="978776"/>
            <a:ext cx="4486656" cy="1174991"/>
          </a:xfrm>
        </p:spPr>
        <p:txBody>
          <a:bodyPr vert="horz" lIns="182880" tIns="182880" rIns="182880" bIns="182880" rtlCol="0" anchor="ctr">
            <a:normAutofit/>
          </a:bodyPr>
          <a:lstStyle/>
          <a:p>
            <a:r>
              <a:rPr lang="en-US" dirty="0" err="1"/>
              <a:t>COS'è</a:t>
            </a:r>
            <a:r>
              <a:rPr lang="en-US" dirty="0"/>
              <a:t>?</a:t>
            </a:r>
          </a:p>
        </p:txBody>
      </p:sp>
      <p:sp>
        <p:nvSpPr>
          <p:cNvPr id="4" name="Segnaposto testo 3">
            <a:extLst>
              <a:ext uri="{FF2B5EF4-FFF2-40B4-BE49-F238E27FC236}">
                <a16:creationId xmlns:a16="http://schemas.microsoft.com/office/drawing/2014/main" id="{83A9B7BF-1CD7-4D0A-B80B-FCFEA8451B8B}"/>
              </a:ext>
            </a:extLst>
          </p:cNvPr>
          <p:cNvSpPr>
            <a:spLocks noGrp="1"/>
          </p:cNvSpPr>
          <p:nvPr>
            <p:ph sz="half" idx="2"/>
          </p:nvPr>
        </p:nvSpPr>
        <p:spPr>
          <a:xfrm>
            <a:off x="804672" y="2640692"/>
            <a:ext cx="4486656" cy="3255252"/>
          </a:xfrm>
        </p:spPr>
        <p:txBody>
          <a:bodyPr vert="horz" lIns="91440" tIns="45720" rIns="91440" bIns="45720" rtlCol="0" anchor="t">
            <a:normAutofit/>
          </a:bodyPr>
          <a:lstStyle/>
          <a:p>
            <a:pPr marL="0" indent="0">
              <a:buNone/>
            </a:pPr>
            <a:r>
              <a:rPr lang="en-US" sz="2000" dirty="0" err="1"/>
              <a:t>Questo</a:t>
            </a:r>
            <a:r>
              <a:rPr lang="en-US" sz="2000" dirty="0"/>
              <a:t> è il </a:t>
            </a:r>
            <a:r>
              <a:rPr lang="en-US" sz="2000" dirty="0" err="1"/>
              <a:t>nome</a:t>
            </a:r>
            <a:r>
              <a:rPr lang="en-US" sz="2000" dirty="0"/>
              <a:t> del secondo album musicale di Harry Styles.</a:t>
            </a:r>
            <a:endParaRPr lang="it-IT" dirty="0"/>
          </a:p>
          <a:p>
            <a:pPr marL="0" indent="0">
              <a:buNone/>
            </a:pPr>
            <a:r>
              <a:rPr lang="en-US" sz="2000" dirty="0" err="1"/>
              <a:t>L'album</a:t>
            </a:r>
            <a:r>
              <a:rPr lang="en-US" sz="2000" dirty="0"/>
              <a:t> è </a:t>
            </a:r>
            <a:r>
              <a:rPr lang="en-US" sz="2000" dirty="0" err="1"/>
              <a:t>stato</a:t>
            </a:r>
            <a:r>
              <a:rPr lang="en-US" sz="2000" dirty="0"/>
              <a:t> </a:t>
            </a:r>
            <a:r>
              <a:rPr lang="en-US" sz="2000" dirty="0" err="1"/>
              <a:t>pubblicato</a:t>
            </a:r>
            <a:r>
              <a:rPr lang="en-US" sz="2000" dirty="0"/>
              <a:t> il 13 </a:t>
            </a:r>
            <a:r>
              <a:rPr lang="en-US" sz="2000" dirty="0" err="1"/>
              <a:t>dicembre</a:t>
            </a:r>
            <a:r>
              <a:rPr lang="en-US" sz="2000" dirty="0"/>
              <a:t> 2019, accompagnato da 12 </a:t>
            </a:r>
            <a:r>
              <a:rPr lang="en-US" sz="2000" dirty="0" err="1"/>
              <a:t>brani</a:t>
            </a:r>
            <a:r>
              <a:rPr lang="en-US" sz="2000" dirty="0"/>
              <a:t> di </a:t>
            </a:r>
            <a:r>
              <a:rPr lang="en-US" sz="2000" dirty="0" err="1"/>
              <a:t>genere</a:t>
            </a:r>
            <a:r>
              <a:rPr lang="en-US" sz="2000" dirty="0"/>
              <a:t> pop rock, pop soul e power pop. </a:t>
            </a:r>
          </a:p>
          <a:p>
            <a:pPr marL="0" indent="0">
              <a:buNone/>
            </a:pPr>
            <a:endParaRPr lang="en-US" dirty="0"/>
          </a:p>
        </p:txBody>
      </p:sp>
      <p:pic>
        <p:nvPicPr>
          <p:cNvPr id="12" name="Immagine 12" descr="FINE LINE Harry Styles Hand Painted Denim Jacket # ...">
            <a:extLst>
              <a:ext uri="{FF2B5EF4-FFF2-40B4-BE49-F238E27FC236}">
                <a16:creationId xmlns:a16="http://schemas.microsoft.com/office/drawing/2014/main" id="{FDC2FEC2-1426-4C2A-97FD-EE80868E1139}"/>
              </a:ext>
            </a:extLst>
          </p:cNvPr>
          <p:cNvPicPr>
            <a:picLocks noGrp="1" noChangeAspect="1"/>
          </p:cNvPicPr>
          <p:nvPr>
            <p:ph sz="half" idx="1"/>
          </p:nvPr>
        </p:nvPicPr>
        <p:blipFill rotWithShape="1">
          <a:blip r:embed="rId2"/>
          <a:srcRect l="5345" r="5766"/>
          <a:stretch/>
        </p:blipFill>
        <p:spPr>
          <a:xfrm>
            <a:off x="6096000" y="10"/>
            <a:ext cx="6096000" cy="6857990"/>
          </a:xfrm>
          <a:prstGeom prst="rect">
            <a:avLst/>
          </a:prstGeom>
        </p:spPr>
      </p:pic>
    </p:spTree>
    <p:extLst>
      <p:ext uri="{BB962C8B-B14F-4D97-AF65-F5344CB8AC3E}">
        <p14:creationId xmlns:p14="http://schemas.microsoft.com/office/powerpoint/2010/main" val="155242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descr="Behind Harry Styles’s “Golden” Looks by Steven Stokey ...">
            <a:extLst>
              <a:ext uri="{FF2B5EF4-FFF2-40B4-BE49-F238E27FC236}">
                <a16:creationId xmlns:a16="http://schemas.microsoft.com/office/drawing/2014/main" id="{04A3399E-DAA6-46DB-8022-FD28132F5FD8}"/>
              </a:ext>
            </a:extLst>
          </p:cNvPr>
          <p:cNvPicPr>
            <a:picLocks noGrp="1" noChangeAspect="1"/>
          </p:cNvPicPr>
          <p:nvPr>
            <p:ph idx="1"/>
          </p:nvPr>
        </p:nvPicPr>
        <p:blipFill rotWithShape="1">
          <a:blip r:embed="rId2"/>
          <a:srcRect l="16698" r="21449"/>
          <a:stretch/>
        </p:blipFill>
        <p:spPr>
          <a:xfrm>
            <a:off x="4650909" y="10"/>
            <a:ext cx="7541090" cy="6857989"/>
          </a:xfrm>
          <a:prstGeom prst="rect">
            <a:avLst/>
          </a:prstGeom>
        </p:spPr>
      </p:pic>
      <p:sp>
        <p:nvSpPr>
          <p:cNvPr id="24" name="Rectangle 2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BE01AEB-DBE0-46A3-9C6B-881089E4A087}"/>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a:solidFill>
                  <a:schemeClr val="bg1"/>
                </a:solidFill>
              </a:rPr>
              <a:t>1.Golden</a:t>
            </a:r>
          </a:p>
        </p:txBody>
      </p:sp>
      <p:sp>
        <p:nvSpPr>
          <p:cNvPr id="4" name="Segnaposto testo 3">
            <a:extLst>
              <a:ext uri="{FF2B5EF4-FFF2-40B4-BE49-F238E27FC236}">
                <a16:creationId xmlns:a16="http://schemas.microsoft.com/office/drawing/2014/main" id="{CDF6672F-51F5-42A6-B39E-7B45A3DB6674}"/>
              </a:ext>
            </a:extLst>
          </p:cNvPr>
          <p:cNvSpPr>
            <a:spLocks noGrp="1"/>
          </p:cNvSpPr>
          <p:nvPr>
            <p:ph type="body" sz="half" idx="2"/>
          </p:nvPr>
        </p:nvSpPr>
        <p:spPr>
          <a:xfrm>
            <a:off x="643468" y="2638044"/>
            <a:ext cx="3363974" cy="3415622"/>
          </a:xfrm>
        </p:spPr>
        <p:txBody>
          <a:bodyPr vert="horz" lIns="91440" tIns="45720" rIns="91440" bIns="45720" rtlCol="0" anchor="t" anchorCtr="1">
            <a:noAutofit/>
          </a:bodyPr>
          <a:lstStyle/>
          <a:p>
            <a:pPr algn="l"/>
            <a:r>
              <a:rPr lang="en-US" sz="2000" dirty="0">
                <a:solidFill>
                  <a:schemeClr val="bg1"/>
                </a:solidFill>
              </a:rPr>
              <a:t>Golden è </a:t>
            </a:r>
            <a:r>
              <a:rPr lang="en-US" sz="2000" dirty="0" err="1">
                <a:solidFill>
                  <a:schemeClr val="bg1"/>
                </a:solidFill>
              </a:rPr>
              <a:t>stata</a:t>
            </a:r>
            <a:r>
              <a:rPr lang="en-US" sz="2000" dirty="0">
                <a:solidFill>
                  <a:schemeClr val="bg1"/>
                </a:solidFill>
              </a:rPr>
              <a:t> la prima canzone </a:t>
            </a:r>
            <a:r>
              <a:rPr lang="en-US" sz="2000" dirty="0" err="1">
                <a:solidFill>
                  <a:schemeClr val="bg1"/>
                </a:solidFill>
              </a:rPr>
              <a:t>scritta</a:t>
            </a:r>
            <a:r>
              <a:rPr lang="en-US" sz="2000" dirty="0">
                <a:solidFill>
                  <a:schemeClr val="bg1"/>
                </a:solidFill>
              </a:rPr>
              <a:t> da Harry per Fine Line. </a:t>
            </a:r>
            <a:endParaRPr lang="it-IT" sz="2000" dirty="0">
              <a:solidFill>
                <a:schemeClr val="bg1"/>
              </a:solidFill>
            </a:endParaRPr>
          </a:p>
          <a:p>
            <a:pPr algn="l"/>
            <a:r>
              <a:rPr lang="en-US" sz="2000" dirty="0">
                <a:solidFill>
                  <a:schemeClr val="bg1"/>
                </a:solidFill>
              </a:rPr>
              <a:t>"</a:t>
            </a:r>
            <a:r>
              <a:rPr lang="en-US" sz="2000" dirty="0" err="1">
                <a:solidFill>
                  <a:schemeClr val="bg1"/>
                </a:solidFill>
              </a:rPr>
              <a:t>Abbiamo</a:t>
            </a:r>
            <a:r>
              <a:rPr lang="en-US" sz="2000" dirty="0">
                <a:solidFill>
                  <a:schemeClr val="bg1"/>
                </a:solidFill>
              </a:rPr>
              <a:t> </a:t>
            </a:r>
            <a:r>
              <a:rPr lang="en-US" sz="2000" dirty="0" err="1">
                <a:solidFill>
                  <a:schemeClr val="bg1"/>
                </a:solidFill>
              </a:rPr>
              <a:t>scritto</a:t>
            </a:r>
            <a:r>
              <a:rPr lang="en-US" sz="2000" dirty="0">
                <a:solidFill>
                  <a:schemeClr val="bg1"/>
                </a:solidFill>
              </a:rPr>
              <a:t> Golden </a:t>
            </a:r>
            <a:r>
              <a:rPr lang="en-US" sz="2000" dirty="0" err="1">
                <a:solidFill>
                  <a:schemeClr val="bg1"/>
                </a:solidFill>
              </a:rPr>
              <a:t>nella</a:t>
            </a:r>
            <a:r>
              <a:rPr lang="en-US" sz="2000" dirty="0">
                <a:solidFill>
                  <a:schemeClr val="bg1"/>
                </a:solidFill>
              </a:rPr>
              <a:t> cucina dello studio, io la </a:t>
            </a:r>
            <a:r>
              <a:rPr lang="en-US" sz="2000" dirty="0" err="1">
                <a:solidFill>
                  <a:schemeClr val="bg1"/>
                </a:solidFill>
              </a:rPr>
              <a:t>suonavo</a:t>
            </a:r>
            <a:r>
              <a:rPr lang="en-US" sz="2000" dirty="0">
                <a:solidFill>
                  <a:schemeClr val="bg1"/>
                </a:solidFill>
              </a:rPr>
              <a:t> </a:t>
            </a:r>
            <a:r>
              <a:rPr lang="en-US" sz="2000" dirty="0" err="1">
                <a:solidFill>
                  <a:schemeClr val="bg1"/>
                </a:solidFill>
              </a:rPr>
              <a:t>alla</a:t>
            </a:r>
            <a:r>
              <a:rPr lang="en-US" sz="2000" dirty="0">
                <a:solidFill>
                  <a:schemeClr val="bg1"/>
                </a:solidFill>
              </a:rPr>
              <a:t> chitarra. </a:t>
            </a:r>
            <a:r>
              <a:rPr lang="en-US" sz="2000" dirty="0" err="1">
                <a:solidFill>
                  <a:schemeClr val="bg1"/>
                </a:solidFill>
              </a:rPr>
              <a:t>Eravamo</a:t>
            </a:r>
            <a:r>
              <a:rPr lang="en-US" sz="2000" dirty="0">
                <a:solidFill>
                  <a:schemeClr val="bg1"/>
                </a:solidFill>
              </a:rPr>
              <a:t> in cinque a fare le </a:t>
            </a:r>
            <a:r>
              <a:rPr lang="en-US" sz="2000" dirty="0" err="1">
                <a:solidFill>
                  <a:schemeClr val="bg1"/>
                </a:solidFill>
              </a:rPr>
              <a:t>armonie</a:t>
            </a:r>
            <a:r>
              <a:rPr lang="en-US" sz="2000" dirty="0">
                <a:solidFill>
                  <a:schemeClr val="bg1"/>
                </a:solidFill>
              </a:rPr>
              <a:t>, </a:t>
            </a:r>
            <a:r>
              <a:rPr lang="en-US" sz="2000" dirty="0" err="1">
                <a:solidFill>
                  <a:schemeClr val="bg1"/>
                </a:solidFill>
              </a:rPr>
              <a:t>l'acustica</a:t>
            </a:r>
            <a:r>
              <a:rPr lang="en-US" sz="2000" dirty="0">
                <a:solidFill>
                  <a:schemeClr val="bg1"/>
                </a:solidFill>
              </a:rPr>
              <a:t> della cucina era </a:t>
            </a:r>
            <a:r>
              <a:rPr lang="en-US" sz="2000" dirty="0" err="1">
                <a:solidFill>
                  <a:schemeClr val="bg1"/>
                </a:solidFill>
              </a:rPr>
              <a:t>favolosa</a:t>
            </a:r>
            <a:r>
              <a:rPr lang="en-US" sz="2000" dirty="0">
                <a:solidFill>
                  <a:schemeClr val="bg1"/>
                </a:solidFill>
              </a:rPr>
              <a:t>, </a:t>
            </a:r>
            <a:r>
              <a:rPr lang="en-US" sz="2000" dirty="0" err="1">
                <a:solidFill>
                  <a:schemeClr val="bg1"/>
                </a:solidFill>
              </a:rPr>
              <a:t>abbiamo</a:t>
            </a:r>
            <a:r>
              <a:rPr lang="en-US" sz="2000" dirty="0">
                <a:solidFill>
                  <a:schemeClr val="bg1"/>
                </a:solidFill>
              </a:rPr>
              <a:t> </a:t>
            </a:r>
            <a:r>
              <a:rPr lang="en-US" sz="2000" dirty="0" err="1">
                <a:solidFill>
                  <a:schemeClr val="bg1"/>
                </a:solidFill>
              </a:rPr>
              <a:t>pensato</a:t>
            </a:r>
            <a:r>
              <a:rPr lang="en-US" sz="2000" dirty="0">
                <a:solidFill>
                  <a:schemeClr val="bg1"/>
                </a:solidFill>
              </a:rPr>
              <a:t> che </a:t>
            </a:r>
            <a:r>
              <a:rPr lang="en-US" sz="2000" dirty="0" err="1">
                <a:solidFill>
                  <a:schemeClr val="bg1"/>
                </a:solidFill>
              </a:rPr>
              <a:t>avrebbe</a:t>
            </a:r>
            <a:r>
              <a:rPr lang="en-US" sz="2000" dirty="0">
                <a:solidFill>
                  <a:schemeClr val="bg1"/>
                </a:solidFill>
              </a:rPr>
              <a:t> </a:t>
            </a:r>
            <a:r>
              <a:rPr lang="en-US" sz="2000" dirty="0" err="1">
                <a:solidFill>
                  <a:schemeClr val="bg1"/>
                </a:solidFill>
              </a:rPr>
              <a:t>funzionato</a:t>
            </a:r>
            <a:r>
              <a:rPr lang="en-US" sz="2000" dirty="0">
                <a:solidFill>
                  <a:schemeClr val="bg1"/>
                </a:solidFill>
              </a:rPr>
              <a:t>”.</a:t>
            </a:r>
          </a:p>
          <a:p>
            <a:pPr algn="l"/>
            <a:r>
              <a:rPr lang="en-US" sz="2000" dirty="0" err="1">
                <a:solidFill>
                  <a:schemeClr val="bg1"/>
                </a:solidFill>
              </a:rPr>
              <a:t>Citazioen</a:t>
            </a:r>
            <a:r>
              <a:rPr lang="en-US" sz="2000" dirty="0">
                <a:solidFill>
                  <a:schemeClr val="bg1"/>
                </a:solidFill>
              </a:rPr>
              <a:t> di Harry. </a:t>
            </a:r>
          </a:p>
        </p:txBody>
      </p:sp>
    </p:spTree>
    <p:extLst>
      <p:ext uri="{BB962C8B-B14F-4D97-AF65-F5344CB8AC3E}">
        <p14:creationId xmlns:p14="http://schemas.microsoft.com/office/powerpoint/2010/main" val="67137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9948" y="0"/>
            <a:ext cx="67321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5D1A34-D6DB-4374-B921-EDF5DA4E90DA}"/>
              </a:ext>
            </a:extLst>
          </p:cNvPr>
          <p:cNvSpPr>
            <a:spLocks noGrp="1"/>
          </p:cNvSpPr>
          <p:nvPr>
            <p:ph type="title"/>
          </p:nvPr>
        </p:nvSpPr>
        <p:spPr>
          <a:xfrm>
            <a:off x="1761066" y="964692"/>
            <a:ext cx="8669868" cy="1188720"/>
          </a:xfrm>
          <a:solidFill>
            <a:srgbClr val="FFFFFF"/>
          </a:solidFill>
          <a:ln>
            <a:solidFill>
              <a:srgbClr val="404040"/>
            </a:solidFill>
          </a:ln>
        </p:spPr>
        <p:txBody>
          <a:bodyPr>
            <a:normAutofit/>
          </a:bodyPr>
          <a:lstStyle/>
          <a:p>
            <a:r>
              <a:rPr lang="it-IT">
                <a:solidFill>
                  <a:srgbClr val="404040"/>
                </a:solidFill>
              </a:rPr>
              <a:t>golden</a:t>
            </a:r>
          </a:p>
        </p:txBody>
      </p:sp>
      <p:sp>
        <p:nvSpPr>
          <p:cNvPr id="3" name="Segnaposto contenuto 2">
            <a:extLst>
              <a:ext uri="{FF2B5EF4-FFF2-40B4-BE49-F238E27FC236}">
                <a16:creationId xmlns:a16="http://schemas.microsoft.com/office/drawing/2014/main" id="{9CE1C216-4FAA-42D3-8BA1-8FBBC3414D4A}"/>
              </a:ext>
            </a:extLst>
          </p:cNvPr>
          <p:cNvSpPr>
            <a:spLocks noGrp="1"/>
          </p:cNvSpPr>
          <p:nvPr>
            <p:ph idx="1"/>
          </p:nvPr>
        </p:nvSpPr>
        <p:spPr>
          <a:xfrm>
            <a:off x="3238831" y="2638044"/>
            <a:ext cx="5714338" cy="3101983"/>
          </a:xfrm>
        </p:spPr>
        <p:txBody>
          <a:bodyPr vert="horz" lIns="91440" tIns="45720" rIns="91440" bIns="45720" rtlCol="0" anchor="t">
            <a:normAutofit/>
          </a:bodyPr>
          <a:lstStyle/>
          <a:p>
            <a:pPr marL="0" indent="0">
              <a:buNone/>
            </a:pPr>
            <a:r>
              <a:rPr lang="it-IT" sz="2000" dirty="0"/>
              <a:t>Golden è una canzone che parla del fatto di essere vulnerabili, essere presi o innamorati da qualcuno e superare un cuore spezzato.</a:t>
            </a:r>
            <a:endParaRPr lang="it-IT"/>
          </a:p>
          <a:p>
            <a:pPr marL="0" indent="0">
              <a:buNone/>
            </a:pPr>
            <a:r>
              <a:rPr lang="it-IT" sz="2000" dirty="0"/>
              <a:t>Harry ha anche detto che Golden è letteralmente la tipica canzone Pacific </a:t>
            </a:r>
            <a:r>
              <a:rPr lang="it-IT" sz="2000" err="1"/>
              <a:t>Coast</a:t>
            </a:r>
            <a:r>
              <a:rPr lang="it-IT" sz="2000" dirty="0"/>
              <a:t> Highway. Sembra di stare in macchina mentre si guida vicino alle costiere di Malibu.</a:t>
            </a:r>
          </a:p>
        </p:txBody>
      </p:sp>
    </p:spTree>
    <p:extLst>
      <p:ext uri="{BB962C8B-B14F-4D97-AF65-F5344CB8AC3E}">
        <p14:creationId xmlns:p14="http://schemas.microsoft.com/office/powerpoint/2010/main" val="15352464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AC6B93-B3BE-4F38-9303-4B04F709561F}"/>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000"/>
              <a:t>2.WATERMELON SUGAR</a:t>
            </a:r>
          </a:p>
        </p:txBody>
      </p:sp>
      <p:sp>
        <p:nvSpPr>
          <p:cNvPr id="4" name="Segnaposto testo 3">
            <a:extLst>
              <a:ext uri="{FF2B5EF4-FFF2-40B4-BE49-F238E27FC236}">
                <a16:creationId xmlns:a16="http://schemas.microsoft.com/office/drawing/2014/main" id="{E2914040-67A0-4F2F-AF00-2F85AF4CF1CE}"/>
              </a:ext>
            </a:extLst>
          </p:cNvPr>
          <p:cNvSpPr>
            <a:spLocks noGrp="1"/>
          </p:cNvSpPr>
          <p:nvPr>
            <p:ph type="body" sz="half" idx="2"/>
          </p:nvPr>
        </p:nvSpPr>
        <p:spPr>
          <a:xfrm>
            <a:off x="804669" y="2640692"/>
            <a:ext cx="3232071" cy="3255252"/>
          </a:xfrm>
        </p:spPr>
        <p:txBody>
          <a:bodyPr vert="horz" lIns="91440" tIns="45720" rIns="91440" bIns="45720" rtlCol="0">
            <a:normAutofit/>
          </a:bodyPr>
          <a:lstStyle/>
          <a:p>
            <a:pPr algn="l"/>
            <a:r>
              <a:rPr lang="en-US" sz="2000" dirty="0">
                <a:solidFill>
                  <a:schemeClr val="tx1">
                    <a:lumMod val="85000"/>
                    <a:lumOff val="15000"/>
                  </a:schemeClr>
                </a:solidFill>
              </a:rPr>
              <a:t>Watermelon Sugar è una </a:t>
            </a:r>
            <a:r>
              <a:rPr lang="en-US" sz="2000" dirty="0" err="1">
                <a:solidFill>
                  <a:schemeClr val="tx1">
                    <a:lumMod val="85000"/>
                    <a:lumOff val="15000"/>
                  </a:schemeClr>
                </a:solidFill>
              </a:rPr>
              <a:t>delle</a:t>
            </a:r>
            <a:r>
              <a:rPr lang="en-US" sz="2000" dirty="0">
                <a:solidFill>
                  <a:schemeClr val="tx1">
                    <a:lumMod val="85000"/>
                    <a:lumOff val="15000"/>
                  </a:schemeClr>
                </a:solidFill>
              </a:rPr>
              <a:t> canzoni piu </a:t>
            </a:r>
            <a:r>
              <a:rPr lang="en-US" sz="2000" dirty="0" err="1">
                <a:solidFill>
                  <a:schemeClr val="tx1">
                    <a:lumMod val="85000"/>
                    <a:lumOff val="15000"/>
                  </a:schemeClr>
                </a:solidFill>
              </a:rPr>
              <a:t>ascoltate</a:t>
            </a:r>
            <a:r>
              <a:rPr lang="en-US" sz="2000" dirty="0">
                <a:solidFill>
                  <a:schemeClr val="tx1">
                    <a:lumMod val="85000"/>
                    <a:lumOff val="15000"/>
                  </a:schemeClr>
                </a:solidFill>
              </a:rPr>
              <a:t> </a:t>
            </a:r>
            <a:r>
              <a:rPr lang="en-US" sz="2000" dirty="0" err="1">
                <a:solidFill>
                  <a:schemeClr val="tx1">
                    <a:lumMod val="85000"/>
                    <a:lumOff val="15000"/>
                  </a:schemeClr>
                </a:solidFill>
              </a:rPr>
              <a:t>dell’album</a:t>
            </a:r>
            <a:r>
              <a:rPr lang="en-US" sz="2000" dirty="0">
                <a:solidFill>
                  <a:schemeClr val="tx1">
                    <a:lumMod val="85000"/>
                    <a:lumOff val="15000"/>
                  </a:schemeClr>
                </a:solidFill>
              </a:rPr>
              <a:t>. </a:t>
            </a:r>
            <a:endParaRPr lang="it-IT" sz="2000" dirty="0">
              <a:solidFill>
                <a:schemeClr val="tx1">
                  <a:lumMod val="85000"/>
                  <a:lumOff val="15000"/>
                </a:schemeClr>
              </a:solidFill>
            </a:endParaRPr>
          </a:p>
          <a:p>
            <a:pPr algn="l"/>
            <a:r>
              <a:rPr lang="en-US" sz="2000" dirty="0">
                <a:solidFill>
                  <a:schemeClr val="tx1">
                    <a:lumMod val="85000"/>
                    <a:lumOff val="15000"/>
                  </a:schemeClr>
                </a:solidFill>
              </a:rPr>
              <a:t>Styles </a:t>
            </a:r>
            <a:r>
              <a:rPr lang="en-US" sz="2000" dirty="0" err="1">
                <a:solidFill>
                  <a:schemeClr val="tx1">
                    <a:lumMod val="85000"/>
                    <a:lumOff val="15000"/>
                  </a:schemeClr>
                </a:solidFill>
              </a:rPr>
              <a:t>l'ha</a:t>
            </a:r>
            <a:r>
              <a:rPr lang="en-US" sz="2000" dirty="0">
                <a:solidFill>
                  <a:schemeClr val="tx1">
                    <a:lumMod val="85000"/>
                    <a:lumOff val="15000"/>
                  </a:schemeClr>
                </a:solidFill>
              </a:rPr>
              <a:t> </a:t>
            </a:r>
            <a:r>
              <a:rPr lang="en-US" sz="2000" dirty="0" err="1">
                <a:solidFill>
                  <a:schemeClr val="tx1">
                    <a:lumMod val="85000"/>
                    <a:lumOff val="15000"/>
                  </a:schemeClr>
                </a:solidFill>
              </a:rPr>
              <a:t>scritta</a:t>
            </a:r>
            <a:r>
              <a:rPr lang="en-US" sz="2000" dirty="0">
                <a:solidFill>
                  <a:schemeClr val="tx1">
                    <a:lumMod val="85000"/>
                    <a:lumOff val="15000"/>
                  </a:schemeClr>
                </a:solidFill>
              </a:rPr>
              <a:t> </a:t>
            </a:r>
            <a:r>
              <a:rPr lang="en-US" sz="2000" dirty="0" err="1">
                <a:solidFill>
                  <a:schemeClr val="tx1">
                    <a:lumMod val="85000"/>
                    <a:lumOff val="15000"/>
                  </a:schemeClr>
                </a:solidFill>
              </a:rPr>
              <a:t>nel</a:t>
            </a:r>
            <a:r>
              <a:rPr lang="en-US" sz="2000" dirty="0">
                <a:solidFill>
                  <a:schemeClr val="tx1">
                    <a:lumMod val="85000"/>
                    <a:lumOff val="15000"/>
                  </a:schemeClr>
                </a:solidFill>
              </a:rPr>
              <a:t> 2017, ha pure </a:t>
            </a:r>
            <a:r>
              <a:rPr lang="en-US" sz="2000" dirty="0" err="1">
                <a:solidFill>
                  <a:schemeClr val="tx1">
                    <a:lumMod val="85000"/>
                    <a:lumOff val="15000"/>
                  </a:schemeClr>
                </a:solidFill>
              </a:rPr>
              <a:t>confermato</a:t>
            </a:r>
            <a:r>
              <a:rPr lang="en-US" sz="2000" dirty="0">
                <a:solidFill>
                  <a:schemeClr val="tx1">
                    <a:lumMod val="85000"/>
                    <a:lumOff val="15000"/>
                  </a:schemeClr>
                </a:solidFill>
              </a:rPr>
              <a:t> che la canzone </a:t>
            </a:r>
            <a:r>
              <a:rPr lang="en-US" sz="2000" dirty="0" err="1">
                <a:solidFill>
                  <a:schemeClr val="tx1">
                    <a:lumMod val="85000"/>
                    <a:lumOff val="15000"/>
                  </a:schemeClr>
                </a:solidFill>
              </a:rPr>
              <a:t>inizialmente</a:t>
            </a:r>
            <a:r>
              <a:rPr lang="en-US" sz="2000" dirty="0">
                <a:solidFill>
                  <a:schemeClr val="tx1">
                    <a:lumMod val="85000"/>
                    <a:lumOff val="15000"/>
                  </a:schemeClr>
                </a:solidFill>
              </a:rPr>
              <a:t> non </a:t>
            </a:r>
            <a:r>
              <a:rPr lang="en-US" sz="2000" dirty="0" err="1">
                <a:solidFill>
                  <a:schemeClr val="tx1">
                    <a:lumMod val="85000"/>
                    <a:lumOff val="15000"/>
                  </a:schemeClr>
                </a:solidFill>
              </a:rPr>
              <a:t>gli</a:t>
            </a:r>
            <a:r>
              <a:rPr lang="en-US" sz="2000" dirty="0">
                <a:solidFill>
                  <a:schemeClr val="tx1">
                    <a:lumMod val="85000"/>
                    <a:lumOff val="15000"/>
                  </a:schemeClr>
                </a:solidFill>
              </a:rPr>
              <a:t> </a:t>
            </a:r>
            <a:r>
              <a:rPr lang="en-US" sz="2000" dirty="0" err="1">
                <a:solidFill>
                  <a:schemeClr val="tx1">
                    <a:lumMod val="85000"/>
                    <a:lumOff val="15000"/>
                  </a:schemeClr>
                </a:solidFill>
              </a:rPr>
              <a:t>piaceva</a:t>
            </a:r>
            <a:r>
              <a:rPr lang="en-US" sz="2000" dirty="0">
                <a:solidFill>
                  <a:schemeClr val="tx1">
                    <a:lumMod val="85000"/>
                    <a:lumOff val="15000"/>
                  </a:schemeClr>
                </a:solidFill>
              </a:rPr>
              <a:t>, poi </a:t>
            </a:r>
            <a:r>
              <a:rPr lang="en-US" sz="2000" dirty="0" err="1">
                <a:solidFill>
                  <a:schemeClr val="tx1">
                    <a:lumMod val="85000"/>
                    <a:lumOff val="15000"/>
                  </a:schemeClr>
                </a:solidFill>
              </a:rPr>
              <a:t>riascoltandola</a:t>
            </a:r>
            <a:r>
              <a:rPr lang="en-US" sz="2000" dirty="0">
                <a:solidFill>
                  <a:schemeClr val="tx1">
                    <a:lumMod val="85000"/>
                    <a:lumOff val="15000"/>
                  </a:schemeClr>
                </a:solidFill>
              </a:rPr>
              <a:t> ci ha </a:t>
            </a:r>
            <a:r>
              <a:rPr lang="en-US" sz="2000" dirty="0" err="1">
                <a:solidFill>
                  <a:schemeClr val="tx1">
                    <a:lumMod val="85000"/>
                    <a:lumOff val="15000"/>
                  </a:schemeClr>
                </a:solidFill>
              </a:rPr>
              <a:t>creato</a:t>
            </a:r>
            <a:r>
              <a:rPr lang="en-US" sz="2000" dirty="0">
                <a:solidFill>
                  <a:schemeClr val="tx1">
                    <a:lumMod val="85000"/>
                    <a:lumOff val="15000"/>
                  </a:schemeClr>
                </a:solidFill>
              </a:rPr>
              <a:t> un mix di </a:t>
            </a:r>
            <a:r>
              <a:rPr lang="en-US" sz="2000" dirty="0" err="1">
                <a:solidFill>
                  <a:schemeClr val="tx1">
                    <a:lumMod val="85000"/>
                    <a:lumOff val="15000"/>
                  </a:schemeClr>
                </a:solidFill>
              </a:rPr>
              <a:t>emozioni</a:t>
            </a:r>
            <a:r>
              <a:rPr lang="en-US" sz="2000" dirty="0">
                <a:solidFill>
                  <a:schemeClr val="tx1">
                    <a:lumMod val="85000"/>
                    <a:lumOff val="15000"/>
                  </a:schemeClr>
                </a:solidFill>
              </a:rPr>
              <a:t>. </a:t>
            </a:r>
            <a:endParaRPr lang="it-IT" sz="2000" dirty="0">
              <a:solidFill>
                <a:schemeClr val="tx1">
                  <a:lumMod val="85000"/>
                  <a:lumOff val="15000"/>
                </a:schemeClr>
              </a:solidFill>
            </a:endParaRPr>
          </a:p>
        </p:txBody>
      </p:sp>
      <p:pic>
        <p:nvPicPr>
          <p:cNvPr id="5" name="Immagine 5" descr="Harry Styles Debuts 'Watermelon Sugar' Music Video ...">
            <a:extLst>
              <a:ext uri="{FF2B5EF4-FFF2-40B4-BE49-F238E27FC236}">
                <a16:creationId xmlns:a16="http://schemas.microsoft.com/office/drawing/2014/main" id="{D72CCFD5-E31A-4B16-B112-8071D6671F8C}"/>
              </a:ext>
            </a:extLst>
          </p:cNvPr>
          <p:cNvPicPr>
            <a:picLocks noGrp="1" noChangeAspect="1"/>
          </p:cNvPicPr>
          <p:nvPr>
            <p:ph idx="1"/>
          </p:nvPr>
        </p:nvPicPr>
        <p:blipFill rotWithShape="1">
          <a:blip r:embed="rId2"/>
          <a:srcRect l="19112" r="19112"/>
          <a:stretch/>
        </p:blipFill>
        <p:spPr>
          <a:xfrm>
            <a:off x="5401919" y="10"/>
            <a:ext cx="7537704" cy="6857990"/>
          </a:xfrm>
          <a:prstGeom prst="rect">
            <a:avLst/>
          </a:prstGeom>
        </p:spPr>
      </p:pic>
    </p:spTree>
    <p:extLst>
      <p:ext uri="{BB962C8B-B14F-4D97-AF65-F5344CB8AC3E}">
        <p14:creationId xmlns:p14="http://schemas.microsoft.com/office/powerpoint/2010/main" val="44833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60C344-B70C-4892-A50B-18A14E39E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53CA6F-E2A3-48F3-AD20-D80C44380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7" y="0"/>
            <a:ext cx="6676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D762F52-B611-431F-8D02-7DA7C9848BBE}"/>
              </a:ext>
            </a:extLst>
          </p:cNvPr>
          <p:cNvSpPr>
            <a:spLocks noGrp="1"/>
          </p:cNvSpPr>
          <p:nvPr>
            <p:ph type="title"/>
          </p:nvPr>
        </p:nvSpPr>
        <p:spPr>
          <a:xfrm>
            <a:off x="2072820" y="643466"/>
            <a:ext cx="5437703" cy="1152127"/>
          </a:xfrm>
          <a:noFill/>
          <a:ln>
            <a:solidFill>
              <a:srgbClr val="FFFFFF"/>
            </a:solidFill>
          </a:ln>
        </p:spPr>
        <p:txBody>
          <a:bodyPr>
            <a:normAutofit/>
          </a:bodyPr>
          <a:lstStyle/>
          <a:p>
            <a:r>
              <a:rPr lang="it-IT">
                <a:solidFill>
                  <a:srgbClr val="FFFFFF"/>
                </a:solidFill>
              </a:rPr>
              <a:t>Watermelon sugar</a:t>
            </a:r>
          </a:p>
        </p:txBody>
      </p:sp>
      <p:sp>
        <p:nvSpPr>
          <p:cNvPr id="3" name="Segnaposto contenuto 2">
            <a:extLst>
              <a:ext uri="{FF2B5EF4-FFF2-40B4-BE49-F238E27FC236}">
                <a16:creationId xmlns:a16="http://schemas.microsoft.com/office/drawing/2014/main" id="{3572A602-CDA0-47B8-A91F-B4658BE6964E}"/>
              </a:ext>
            </a:extLst>
          </p:cNvPr>
          <p:cNvSpPr>
            <a:spLocks noGrp="1"/>
          </p:cNvSpPr>
          <p:nvPr>
            <p:ph idx="1"/>
          </p:nvPr>
        </p:nvSpPr>
        <p:spPr>
          <a:xfrm>
            <a:off x="2072820" y="2170772"/>
            <a:ext cx="5437697" cy="3569256"/>
          </a:xfrm>
        </p:spPr>
        <p:txBody>
          <a:bodyPr vert="horz" lIns="91440" tIns="45720" rIns="91440" bIns="45720" rtlCol="0" anchor="t">
            <a:normAutofit/>
          </a:bodyPr>
          <a:lstStyle/>
          <a:p>
            <a:pPr marL="0" indent="0">
              <a:buNone/>
            </a:pPr>
            <a:r>
              <a:rPr lang="it-IT" sz="2000" dirty="0" err="1">
                <a:solidFill>
                  <a:srgbClr val="FFFFFF"/>
                </a:solidFill>
              </a:rPr>
              <a:t>Watermelon</a:t>
            </a:r>
            <a:r>
              <a:rPr lang="it-IT" sz="2000" dirty="0">
                <a:solidFill>
                  <a:srgbClr val="FFFFFF"/>
                </a:solidFill>
              </a:rPr>
              <a:t> Sugar </a:t>
            </a:r>
            <a:r>
              <a:rPr lang="it-IT" sz="2000" dirty="0">
                <a:solidFill>
                  <a:srgbClr val="FFFFFF"/>
                </a:solidFill>
                <a:ea typeface="+mn-lt"/>
                <a:cs typeface="+mn-lt"/>
              </a:rPr>
              <a:t>però</a:t>
            </a:r>
            <a:r>
              <a:rPr lang="it-IT" sz="2000" dirty="0">
                <a:solidFill>
                  <a:srgbClr val="FFFFFF"/>
                </a:solidFill>
              </a:rPr>
              <a:t> non è una canzone che parla di angurie, ma in se questa parla delle belle sensazioni che si provano quando ti fidanzi per la prima volta con qualcuno che ti piace, quando senti quell'euforia iniziale in una relazione o comunque quando provi emozioni forti mentalmente e fisicamente per qualcuno. </a:t>
            </a:r>
          </a:p>
        </p:txBody>
      </p:sp>
    </p:spTree>
    <p:extLst>
      <p:ext uri="{BB962C8B-B14F-4D97-AF65-F5344CB8AC3E}">
        <p14:creationId xmlns:p14="http://schemas.microsoft.com/office/powerpoint/2010/main" val="198596031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descr="Watch Harry Styles's &quot;Adore You&quot; Music Video Trailer ...">
            <a:extLst>
              <a:ext uri="{FF2B5EF4-FFF2-40B4-BE49-F238E27FC236}">
                <a16:creationId xmlns:a16="http://schemas.microsoft.com/office/drawing/2014/main" id="{4DB31903-37F4-42B4-90F9-B9DFD44D6A0B}"/>
              </a:ext>
            </a:extLst>
          </p:cNvPr>
          <p:cNvPicPr>
            <a:picLocks noGrp="1" noChangeAspect="1"/>
          </p:cNvPicPr>
          <p:nvPr>
            <p:ph idx="1"/>
          </p:nvPr>
        </p:nvPicPr>
        <p:blipFill rotWithShape="1">
          <a:blip r:embed="rId2"/>
          <a:srcRect r="42270"/>
          <a:stretch/>
        </p:blipFill>
        <p:spPr>
          <a:xfrm>
            <a:off x="4650909" y="10"/>
            <a:ext cx="7541090" cy="6857989"/>
          </a:xfrm>
          <a:prstGeom prst="rect">
            <a:avLst/>
          </a:prstGeom>
        </p:spPr>
      </p:pic>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3D3FDE-F19E-4633-BFD9-1CBDA423D4E7}"/>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a:solidFill>
                  <a:schemeClr val="bg1"/>
                </a:solidFill>
              </a:rPr>
              <a:t>3.ADORE YOU</a:t>
            </a:r>
          </a:p>
        </p:txBody>
      </p:sp>
      <p:sp>
        <p:nvSpPr>
          <p:cNvPr id="4" name="Segnaposto testo 3">
            <a:extLst>
              <a:ext uri="{FF2B5EF4-FFF2-40B4-BE49-F238E27FC236}">
                <a16:creationId xmlns:a16="http://schemas.microsoft.com/office/drawing/2014/main" id="{68967ED9-E9C6-4354-A6D9-49B7ABE449C4}"/>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algn="l"/>
            <a:r>
              <a:rPr lang="en-US" sz="2000" dirty="0">
                <a:solidFill>
                  <a:schemeClr val="bg1"/>
                </a:solidFill>
              </a:rPr>
              <a:t>Adore You è il </a:t>
            </a:r>
            <a:r>
              <a:rPr lang="en-US" sz="2000" dirty="0" err="1">
                <a:solidFill>
                  <a:schemeClr val="bg1"/>
                </a:solidFill>
              </a:rPr>
              <a:t>terzo</a:t>
            </a:r>
            <a:r>
              <a:rPr lang="en-US" sz="2000" dirty="0">
                <a:solidFill>
                  <a:schemeClr val="bg1"/>
                </a:solidFill>
              </a:rPr>
              <a:t> </a:t>
            </a:r>
            <a:r>
              <a:rPr lang="en-US" sz="2000" dirty="0" err="1">
                <a:solidFill>
                  <a:schemeClr val="bg1"/>
                </a:solidFill>
              </a:rPr>
              <a:t>singolo</a:t>
            </a:r>
            <a:r>
              <a:rPr lang="en-US" sz="2000" dirty="0">
                <a:solidFill>
                  <a:schemeClr val="bg1"/>
                </a:solidFill>
              </a:rPr>
              <a:t> di </a:t>
            </a:r>
            <a:r>
              <a:rPr lang="en-US" sz="2000" dirty="0" err="1">
                <a:solidFill>
                  <a:schemeClr val="bg1"/>
                </a:solidFill>
              </a:rPr>
              <a:t>questo</a:t>
            </a:r>
            <a:r>
              <a:rPr lang="en-US" sz="2000" dirty="0">
                <a:solidFill>
                  <a:schemeClr val="bg1"/>
                </a:solidFill>
              </a:rPr>
              <a:t> album, </a:t>
            </a:r>
            <a:r>
              <a:rPr lang="en-US" sz="2000" dirty="0" err="1">
                <a:solidFill>
                  <a:schemeClr val="bg1"/>
                </a:solidFill>
              </a:rPr>
              <a:t>anche</a:t>
            </a:r>
            <a:r>
              <a:rPr lang="en-US" sz="2000" dirty="0">
                <a:solidFill>
                  <a:schemeClr val="bg1"/>
                </a:solidFill>
              </a:rPr>
              <a:t> </a:t>
            </a:r>
            <a:r>
              <a:rPr lang="en-US" sz="2000" dirty="0" err="1">
                <a:solidFill>
                  <a:schemeClr val="bg1"/>
                </a:solidFill>
              </a:rPr>
              <a:t>questa</a:t>
            </a:r>
            <a:r>
              <a:rPr lang="en-US" sz="2000" dirty="0">
                <a:solidFill>
                  <a:schemeClr val="bg1"/>
                </a:solidFill>
              </a:rPr>
              <a:t> canzone ha </a:t>
            </a:r>
            <a:r>
              <a:rPr lang="en-US" sz="2000" dirty="0" err="1">
                <a:solidFill>
                  <a:schemeClr val="bg1"/>
                </a:solidFill>
              </a:rPr>
              <a:t>avuto</a:t>
            </a:r>
            <a:r>
              <a:rPr lang="en-US" sz="2000" dirty="0">
                <a:solidFill>
                  <a:schemeClr val="bg1"/>
                </a:solidFill>
              </a:rPr>
              <a:t> un </a:t>
            </a:r>
            <a:r>
              <a:rPr lang="en-US" sz="2000" dirty="0" err="1">
                <a:solidFill>
                  <a:schemeClr val="bg1"/>
                </a:solidFill>
              </a:rPr>
              <a:t>grande</a:t>
            </a:r>
            <a:r>
              <a:rPr lang="en-US" sz="2000" dirty="0">
                <a:solidFill>
                  <a:schemeClr val="bg1"/>
                </a:solidFill>
              </a:rPr>
              <a:t> </a:t>
            </a:r>
            <a:r>
              <a:rPr lang="en-US" sz="2000" dirty="0" err="1">
                <a:solidFill>
                  <a:schemeClr val="bg1"/>
                </a:solidFill>
              </a:rPr>
              <a:t>successo</a:t>
            </a:r>
            <a:r>
              <a:rPr lang="en-US" sz="2000" dirty="0">
                <a:solidFill>
                  <a:schemeClr val="bg1"/>
                </a:solidFill>
              </a:rPr>
              <a:t>.</a:t>
            </a:r>
            <a:endParaRPr lang="it-IT" sz="2000" dirty="0">
              <a:solidFill>
                <a:schemeClr val="bg1"/>
              </a:solidFill>
            </a:endParaRPr>
          </a:p>
          <a:p>
            <a:pPr algn="l"/>
            <a:r>
              <a:rPr lang="en-US" sz="2000" dirty="0">
                <a:solidFill>
                  <a:schemeClr val="bg1"/>
                </a:solidFill>
              </a:rPr>
              <a:t>Questa canzone </a:t>
            </a:r>
            <a:r>
              <a:rPr lang="en-US" sz="2000" dirty="0" err="1">
                <a:solidFill>
                  <a:schemeClr val="bg1"/>
                </a:solidFill>
              </a:rPr>
              <a:t>trasmette</a:t>
            </a:r>
            <a:r>
              <a:rPr lang="en-US" sz="2000" dirty="0">
                <a:solidFill>
                  <a:schemeClr val="bg1"/>
                </a:solidFill>
              </a:rPr>
              <a:t> tanto di </a:t>
            </a:r>
            <a:r>
              <a:rPr lang="en-US" sz="2000" dirty="0" err="1">
                <a:solidFill>
                  <a:schemeClr val="bg1"/>
                </a:solidFill>
              </a:rPr>
              <a:t>sé</a:t>
            </a:r>
            <a:r>
              <a:rPr lang="en-US" sz="2000" dirty="0">
                <a:solidFill>
                  <a:schemeClr val="bg1"/>
                </a:solidFill>
              </a:rPr>
              <a:t> ma </a:t>
            </a:r>
            <a:r>
              <a:rPr lang="en-US" sz="2000" dirty="0" err="1">
                <a:solidFill>
                  <a:schemeClr val="bg1"/>
                </a:solidFill>
              </a:rPr>
              <a:t>anche</a:t>
            </a:r>
            <a:r>
              <a:rPr lang="en-US" sz="2000" dirty="0">
                <a:solidFill>
                  <a:schemeClr val="bg1"/>
                </a:solidFill>
              </a:rPr>
              <a:t> il video musicale fa la </a:t>
            </a:r>
            <a:r>
              <a:rPr lang="en-US" sz="2000" dirty="0" err="1">
                <a:solidFill>
                  <a:schemeClr val="bg1"/>
                </a:solidFill>
              </a:rPr>
              <a:t>sua</a:t>
            </a:r>
            <a:r>
              <a:rPr lang="en-US" sz="2000" dirty="0">
                <a:solidFill>
                  <a:schemeClr val="bg1"/>
                </a:solidFill>
              </a:rPr>
              <a:t> </a:t>
            </a:r>
            <a:r>
              <a:rPr lang="en-US" sz="2000" dirty="0" err="1">
                <a:solidFill>
                  <a:schemeClr val="bg1"/>
                </a:solidFill>
              </a:rPr>
              <a:t>parte</a:t>
            </a:r>
            <a:r>
              <a:rPr lang="en-US" sz="2000" dirty="0">
                <a:solidFill>
                  <a:schemeClr val="bg1"/>
                </a:solidFill>
              </a:rPr>
              <a:t>.</a:t>
            </a:r>
          </a:p>
        </p:txBody>
      </p:sp>
    </p:spTree>
    <p:extLst>
      <p:ext uri="{BB962C8B-B14F-4D97-AF65-F5344CB8AC3E}">
        <p14:creationId xmlns:p14="http://schemas.microsoft.com/office/powerpoint/2010/main" val="291837463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0</TotalTime>
  <Words>1183</Words>
  <Application>Microsoft Macintosh PowerPoint</Application>
  <PresentationFormat>Widescreen</PresentationFormat>
  <Paragraphs>86</Paragraphs>
  <Slides>33</Slides>
  <Notes>0</Notes>
  <HiddenSlides>0</HiddenSlides>
  <MMClips>6</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33</vt:i4>
      </vt:variant>
    </vt:vector>
  </HeadingPairs>
  <TitlesOfParts>
    <vt:vector size="36" baseType="lpstr">
      <vt:lpstr>Arial</vt:lpstr>
      <vt:lpstr>Gill Sans MT</vt:lpstr>
      <vt:lpstr>Parcel</vt:lpstr>
      <vt:lpstr>“Fine line” di HARRY Stiles</vt:lpstr>
      <vt:lpstr>indice</vt:lpstr>
      <vt:lpstr>Cos'è?</vt:lpstr>
      <vt:lpstr>COS'è?</vt:lpstr>
      <vt:lpstr>1.Golden</vt:lpstr>
      <vt:lpstr>golden</vt:lpstr>
      <vt:lpstr>2.WATERMELON SUGAR</vt:lpstr>
      <vt:lpstr>Watermelon sugar</vt:lpstr>
      <vt:lpstr>3.ADORE YOU</vt:lpstr>
      <vt:lpstr>Adore you</vt:lpstr>
      <vt:lpstr>4.LIGHTS UP </vt:lpstr>
      <vt:lpstr>5.cherry</vt:lpstr>
      <vt:lpstr>6.falling</vt:lpstr>
      <vt:lpstr>7.To be so lonely</vt:lpstr>
      <vt:lpstr>8.she</vt:lpstr>
      <vt:lpstr>9.Sunflower,vol.6</vt:lpstr>
      <vt:lpstr>10.Canyon moon </vt:lpstr>
      <vt:lpstr>11.Treat people with kindness</vt:lpstr>
      <vt:lpstr>12.Fine line</vt:lpstr>
      <vt:lpstr>autore</vt:lpstr>
      <vt:lpstr>Harry styles </vt:lpstr>
      <vt:lpstr>Top 3 </vt:lpstr>
      <vt:lpstr>Perché ho scelto questo tema?</vt:lpstr>
      <vt:lpstr>curiosità</vt:lpstr>
      <vt:lpstr>video</vt:lpstr>
      <vt:lpstr>video</vt:lpstr>
      <vt:lpstr>video</vt:lpstr>
      <vt:lpstr>oggetto</vt:lpstr>
      <vt:lpstr>Domande?</vt:lpstr>
      <vt:lpstr>attività</vt:lpstr>
      <vt:lpstr>Attività</vt:lpstr>
      <vt:lpstr>attività</vt:lpstr>
      <vt:lpstr>fine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Gian Franco Pordenone</cp:lastModifiedBy>
  <cp:revision>1298</cp:revision>
  <dcterms:created xsi:type="dcterms:W3CDTF">2021-01-31T12:03:39Z</dcterms:created>
  <dcterms:modified xsi:type="dcterms:W3CDTF">2021-02-06T09:19:58Z</dcterms:modified>
</cp:coreProperties>
</file>