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713"/>
  </p:normalViewPr>
  <p:slideViewPr>
    <p:cSldViewPr snapToGrid="0">
      <p:cViewPr varScale="1">
        <p:scale>
          <a:sx n="108" d="100"/>
          <a:sy n="108" d="100"/>
        </p:scale>
        <p:origin x="7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38A94-99A3-4A93-B555-06425939DF2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EEB9C4F-3414-4B55-8642-3350C578A70A}">
      <dgm:prSet/>
      <dgm:spPr/>
      <dgm:t>
        <a:bodyPr/>
        <a:lstStyle/>
        <a:p>
          <a:r>
            <a:rPr lang="it-CH"/>
            <a:t>il vampiro </a:t>
          </a:r>
          <a:endParaRPr lang="en-US"/>
        </a:p>
      </dgm:t>
    </dgm:pt>
    <dgm:pt modelId="{15995989-4D3A-43A2-909D-34073F133C13}" type="parTrans" cxnId="{CE56A4D9-C47E-4A59-978F-F0314C3F44A0}">
      <dgm:prSet/>
      <dgm:spPr/>
      <dgm:t>
        <a:bodyPr/>
        <a:lstStyle/>
        <a:p>
          <a:endParaRPr lang="en-US"/>
        </a:p>
      </dgm:t>
    </dgm:pt>
    <dgm:pt modelId="{C53C3B34-B974-4E3E-BFDA-75CBFAB83C69}" type="sibTrans" cxnId="{CE56A4D9-C47E-4A59-978F-F0314C3F44A0}">
      <dgm:prSet/>
      <dgm:spPr/>
      <dgm:t>
        <a:bodyPr/>
        <a:lstStyle/>
        <a:p>
          <a:endParaRPr lang="en-US"/>
        </a:p>
      </dgm:t>
    </dgm:pt>
    <dgm:pt modelId="{97F33D60-39EC-48AA-A70C-B77A7B46A224}">
      <dgm:prSet/>
      <dgm:spPr/>
      <dgm:t>
        <a:bodyPr/>
        <a:lstStyle/>
        <a:p>
          <a:r>
            <a:rPr lang="it-CH"/>
            <a:t>Conte Dracula vampiro </a:t>
          </a:r>
          <a:endParaRPr lang="en-US"/>
        </a:p>
      </dgm:t>
    </dgm:pt>
    <dgm:pt modelId="{0244597F-2DE0-4DCB-AD3A-BBAA229A076F}" type="parTrans" cxnId="{66AF3706-55C2-443B-82EF-FC211A0B9C30}">
      <dgm:prSet/>
      <dgm:spPr/>
      <dgm:t>
        <a:bodyPr/>
        <a:lstStyle/>
        <a:p>
          <a:endParaRPr lang="en-US"/>
        </a:p>
      </dgm:t>
    </dgm:pt>
    <dgm:pt modelId="{2289841E-287B-4A1D-B7E7-3AEF0834502E}" type="sibTrans" cxnId="{66AF3706-55C2-443B-82EF-FC211A0B9C30}">
      <dgm:prSet/>
      <dgm:spPr/>
      <dgm:t>
        <a:bodyPr/>
        <a:lstStyle/>
        <a:p>
          <a:endParaRPr lang="en-US"/>
        </a:p>
      </dgm:t>
    </dgm:pt>
    <dgm:pt modelId="{E4A3F1B6-29BB-4C6D-BAAA-D62BA656F76F}">
      <dgm:prSet/>
      <dgm:spPr/>
      <dgm:t>
        <a:bodyPr/>
        <a:lstStyle/>
        <a:p>
          <a:r>
            <a:rPr lang="it-CH" dirty="0"/>
            <a:t>Conte Dracula realtà</a:t>
          </a:r>
          <a:endParaRPr lang="en-US" dirty="0"/>
        </a:p>
      </dgm:t>
    </dgm:pt>
    <dgm:pt modelId="{32896DDB-D507-411D-A03A-A1253382A152}" type="parTrans" cxnId="{2B2DA129-F231-4AB5-9237-790A9422D537}">
      <dgm:prSet/>
      <dgm:spPr/>
      <dgm:t>
        <a:bodyPr/>
        <a:lstStyle/>
        <a:p>
          <a:endParaRPr lang="en-US"/>
        </a:p>
      </dgm:t>
    </dgm:pt>
    <dgm:pt modelId="{E904D0FB-EC87-4DA2-BFAC-F60C172C0FFE}" type="sibTrans" cxnId="{2B2DA129-F231-4AB5-9237-790A9422D537}">
      <dgm:prSet/>
      <dgm:spPr/>
      <dgm:t>
        <a:bodyPr/>
        <a:lstStyle/>
        <a:p>
          <a:endParaRPr lang="en-US"/>
        </a:p>
      </dgm:t>
    </dgm:pt>
    <dgm:pt modelId="{599F265C-69CC-4994-8810-D59A68AAC559}">
      <dgm:prSet/>
      <dgm:spPr/>
      <dgm:t>
        <a:bodyPr/>
        <a:lstStyle/>
        <a:p>
          <a:r>
            <a:rPr lang="it-CH"/>
            <a:t>Famigliari </a:t>
          </a:r>
          <a:endParaRPr lang="en-US"/>
        </a:p>
      </dgm:t>
    </dgm:pt>
    <dgm:pt modelId="{9FABCF96-C5F7-4711-9429-8B4846C167FE}" type="parTrans" cxnId="{3628484A-5F1A-4EE6-B080-052F6C152B37}">
      <dgm:prSet/>
      <dgm:spPr/>
      <dgm:t>
        <a:bodyPr/>
        <a:lstStyle/>
        <a:p>
          <a:endParaRPr lang="en-US"/>
        </a:p>
      </dgm:t>
    </dgm:pt>
    <dgm:pt modelId="{2F167EB9-5423-4705-9758-13D5B687C1D8}" type="sibTrans" cxnId="{3628484A-5F1A-4EE6-B080-052F6C152B37}">
      <dgm:prSet/>
      <dgm:spPr/>
      <dgm:t>
        <a:bodyPr/>
        <a:lstStyle/>
        <a:p>
          <a:endParaRPr lang="en-US"/>
        </a:p>
      </dgm:t>
    </dgm:pt>
    <dgm:pt modelId="{B654B10C-B8B7-493C-BC11-7AD1D50DBF5F}">
      <dgm:prSet/>
      <dgm:spPr/>
      <dgm:t>
        <a:bodyPr/>
        <a:lstStyle/>
        <a:p>
          <a:r>
            <a:rPr lang="it-CH"/>
            <a:t>Castello </a:t>
          </a:r>
          <a:endParaRPr lang="en-US"/>
        </a:p>
      </dgm:t>
    </dgm:pt>
    <dgm:pt modelId="{9202C542-F706-4955-895C-C154C9DAFEE3}" type="parTrans" cxnId="{B128EF52-4FB5-45D9-80C0-62896989E09B}">
      <dgm:prSet/>
      <dgm:spPr/>
      <dgm:t>
        <a:bodyPr/>
        <a:lstStyle/>
        <a:p>
          <a:endParaRPr lang="en-US"/>
        </a:p>
      </dgm:t>
    </dgm:pt>
    <dgm:pt modelId="{182B42A9-8CEA-4588-A349-18A15D7A6B33}" type="sibTrans" cxnId="{B128EF52-4FB5-45D9-80C0-62896989E09B}">
      <dgm:prSet/>
      <dgm:spPr/>
      <dgm:t>
        <a:bodyPr/>
        <a:lstStyle/>
        <a:p>
          <a:endParaRPr lang="en-US"/>
        </a:p>
      </dgm:t>
    </dgm:pt>
    <dgm:pt modelId="{76EF88DF-8E71-429B-BF1F-751E5CD10912}">
      <dgm:prSet/>
      <dgm:spPr/>
      <dgm:t>
        <a:bodyPr/>
        <a:lstStyle/>
        <a:p>
          <a:r>
            <a:rPr lang="it-CH"/>
            <a:t>Bram Stoker </a:t>
          </a:r>
          <a:endParaRPr lang="en-US"/>
        </a:p>
      </dgm:t>
    </dgm:pt>
    <dgm:pt modelId="{F8405654-5532-4464-AF31-79DAE88E4137}" type="parTrans" cxnId="{01A5AAC3-D27F-41F1-AF78-3E014A6E612B}">
      <dgm:prSet/>
      <dgm:spPr/>
      <dgm:t>
        <a:bodyPr/>
        <a:lstStyle/>
        <a:p>
          <a:endParaRPr lang="en-US"/>
        </a:p>
      </dgm:t>
    </dgm:pt>
    <dgm:pt modelId="{5AA5681E-7EA3-405B-88CC-4F043CB308D2}" type="sibTrans" cxnId="{01A5AAC3-D27F-41F1-AF78-3E014A6E612B}">
      <dgm:prSet/>
      <dgm:spPr/>
      <dgm:t>
        <a:bodyPr/>
        <a:lstStyle/>
        <a:p>
          <a:endParaRPr lang="en-US"/>
        </a:p>
      </dgm:t>
    </dgm:pt>
    <dgm:pt modelId="{820FCF51-0D83-44D4-B0D4-2785F69DEC1A}">
      <dgm:prSet/>
      <dgm:spPr/>
      <dgm:t>
        <a:bodyPr/>
        <a:lstStyle/>
        <a:p>
          <a:r>
            <a:rPr lang="en-US" dirty="0"/>
            <a:t>Conte Dracula vita </a:t>
          </a:r>
        </a:p>
      </dgm:t>
    </dgm:pt>
    <dgm:pt modelId="{BC9EF4C3-5E75-449E-BA5F-4201593D9A64}" type="parTrans" cxnId="{C8D47DF0-B550-4C53-A256-9CAD32CAA3FF}">
      <dgm:prSet/>
      <dgm:spPr/>
      <dgm:t>
        <a:bodyPr/>
        <a:lstStyle/>
        <a:p>
          <a:endParaRPr lang="it-CH"/>
        </a:p>
      </dgm:t>
    </dgm:pt>
    <dgm:pt modelId="{04A790EA-762E-4763-B190-580758613541}" type="sibTrans" cxnId="{C8D47DF0-B550-4C53-A256-9CAD32CAA3FF}">
      <dgm:prSet/>
      <dgm:spPr/>
      <dgm:t>
        <a:bodyPr/>
        <a:lstStyle/>
        <a:p>
          <a:endParaRPr lang="it-CH"/>
        </a:p>
      </dgm:t>
    </dgm:pt>
    <dgm:pt modelId="{10833B1A-47DF-415D-A0CE-2B9689F13636}" type="pres">
      <dgm:prSet presAssocID="{A0538A94-99A3-4A93-B555-06425939DF2F}" presName="diagram" presStyleCnt="0">
        <dgm:presLayoutVars>
          <dgm:dir/>
          <dgm:resizeHandles val="exact"/>
        </dgm:presLayoutVars>
      </dgm:prSet>
      <dgm:spPr/>
    </dgm:pt>
    <dgm:pt modelId="{5A0D31E9-D79B-48FF-928C-747DBFB5D72F}" type="pres">
      <dgm:prSet presAssocID="{CEEB9C4F-3414-4B55-8642-3350C578A70A}" presName="node" presStyleLbl="node1" presStyleIdx="0" presStyleCnt="7">
        <dgm:presLayoutVars>
          <dgm:bulletEnabled val="1"/>
        </dgm:presLayoutVars>
      </dgm:prSet>
      <dgm:spPr/>
    </dgm:pt>
    <dgm:pt modelId="{121CCC1C-6114-4040-954C-BA7C3D67256B}" type="pres">
      <dgm:prSet presAssocID="{C53C3B34-B974-4E3E-BFDA-75CBFAB83C69}" presName="sibTrans" presStyleCnt="0"/>
      <dgm:spPr/>
    </dgm:pt>
    <dgm:pt modelId="{EE7D58F9-FF94-423F-B57F-6B71469268C4}" type="pres">
      <dgm:prSet presAssocID="{97F33D60-39EC-48AA-A70C-B77A7B46A224}" presName="node" presStyleLbl="node1" presStyleIdx="1" presStyleCnt="7">
        <dgm:presLayoutVars>
          <dgm:bulletEnabled val="1"/>
        </dgm:presLayoutVars>
      </dgm:prSet>
      <dgm:spPr/>
    </dgm:pt>
    <dgm:pt modelId="{81298CC4-9ACA-4588-8C61-F227A1CF94E4}" type="pres">
      <dgm:prSet presAssocID="{2289841E-287B-4A1D-B7E7-3AEF0834502E}" presName="sibTrans" presStyleCnt="0"/>
      <dgm:spPr/>
    </dgm:pt>
    <dgm:pt modelId="{D65E9A33-B4EC-47AD-8F43-95733787A4EB}" type="pres">
      <dgm:prSet presAssocID="{E4A3F1B6-29BB-4C6D-BAAA-D62BA656F76F}" presName="node" presStyleLbl="node1" presStyleIdx="2" presStyleCnt="7">
        <dgm:presLayoutVars>
          <dgm:bulletEnabled val="1"/>
        </dgm:presLayoutVars>
      </dgm:prSet>
      <dgm:spPr/>
    </dgm:pt>
    <dgm:pt modelId="{52EFDCBA-235D-451B-BC08-06CC2B732C6C}" type="pres">
      <dgm:prSet presAssocID="{E904D0FB-EC87-4DA2-BFAC-F60C172C0FFE}" presName="sibTrans" presStyleCnt="0"/>
      <dgm:spPr/>
    </dgm:pt>
    <dgm:pt modelId="{EDE4E2EF-3AAC-4AB9-9F52-73FBE0AA6C28}" type="pres">
      <dgm:prSet presAssocID="{820FCF51-0D83-44D4-B0D4-2785F69DEC1A}" presName="node" presStyleLbl="node1" presStyleIdx="3" presStyleCnt="7">
        <dgm:presLayoutVars>
          <dgm:bulletEnabled val="1"/>
        </dgm:presLayoutVars>
      </dgm:prSet>
      <dgm:spPr/>
    </dgm:pt>
    <dgm:pt modelId="{10EFBEF4-66BA-415F-A898-D16650A3E564}" type="pres">
      <dgm:prSet presAssocID="{04A790EA-762E-4763-B190-580758613541}" presName="sibTrans" presStyleCnt="0"/>
      <dgm:spPr/>
    </dgm:pt>
    <dgm:pt modelId="{F492C6E2-AA90-446F-B30D-1B1801D33224}" type="pres">
      <dgm:prSet presAssocID="{599F265C-69CC-4994-8810-D59A68AAC559}" presName="node" presStyleLbl="node1" presStyleIdx="4" presStyleCnt="7">
        <dgm:presLayoutVars>
          <dgm:bulletEnabled val="1"/>
        </dgm:presLayoutVars>
      </dgm:prSet>
      <dgm:spPr/>
    </dgm:pt>
    <dgm:pt modelId="{7592C018-AEBB-49E0-9929-C74F04051957}" type="pres">
      <dgm:prSet presAssocID="{2F167EB9-5423-4705-9758-13D5B687C1D8}" presName="sibTrans" presStyleCnt="0"/>
      <dgm:spPr/>
    </dgm:pt>
    <dgm:pt modelId="{54A38240-E923-4911-83CB-BB7E9B423FEA}" type="pres">
      <dgm:prSet presAssocID="{B654B10C-B8B7-493C-BC11-7AD1D50DBF5F}" presName="node" presStyleLbl="node1" presStyleIdx="5" presStyleCnt="7">
        <dgm:presLayoutVars>
          <dgm:bulletEnabled val="1"/>
        </dgm:presLayoutVars>
      </dgm:prSet>
      <dgm:spPr/>
    </dgm:pt>
    <dgm:pt modelId="{7ED27F88-3A4A-46E8-AAE9-BDA44620F704}" type="pres">
      <dgm:prSet presAssocID="{182B42A9-8CEA-4588-A349-18A15D7A6B33}" presName="sibTrans" presStyleCnt="0"/>
      <dgm:spPr/>
    </dgm:pt>
    <dgm:pt modelId="{FCE8C193-E6A0-46BC-B190-1598A85089A8}" type="pres">
      <dgm:prSet presAssocID="{76EF88DF-8E71-429B-BF1F-751E5CD10912}" presName="node" presStyleLbl="node1" presStyleIdx="6" presStyleCnt="7">
        <dgm:presLayoutVars>
          <dgm:bulletEnabled val="1"/>
        </dgm:presLayoutVars>
      </dgm:prSet>
      <dgm:spPr/>
    </dgm:pt>
  </dgm:ptLst>
  <dgm:cxnLst>
    <dgm:cxn modelId="{66AF3706-55C2-443B-82EF-FC211A0B9C30}" srcId="{A0538A94-99A3-4A93-B555-06425939DF2F}" destId="{97F33D60-39EC-48AA-A70C-B77A7B46A224}" srcOrd="1" destOrd="0" parTransId="{0244597F-2DE0-4DCB-AD3A-BBAA229A076F}" sibTransId="{2289841E-287B-4A1D-B7E7-3AEF0834502E}"/>
    <dgm:cxn modelId="{2EFD891E-D84C-4AB1-B90D-AB43E4C033F6}" type="presOf" srcId="{820FCF51-0D83-44D4-B0D4-2785F69DEC1A}" destId="{EDE4E2EF-3AAC-4AB9-9F52-73FBE0AA6C28}" srcOrd="0" destOrd="0" presId="urn:microsoft.com/office/officeart/2005/8/layout/default"/>
    <dgm:cxn modelId="{644E6C26-766C-4C88-B668-5A5055A97EC8}" type="presOf" srcId="{CEEB9C4F-3414-4B55-8642-3350C578A70A}" destId="{5A0D31E9-D79B-48FF-928C-747DBFB5D72F}" srcOrd="0" destOrd="0" presId="urn:microsoft.com/office/officeart/2005/8/layout/default"/>
    <dgm:cxn modelId="{2B2DA129-F231-4AB5-9237-790A9422D537}" srcId="{A0538A94-99A3-4A93-B555-06425939DF2F}" destId="{E4A3F1B6-29BB-4C6D-BAAA-D62BA656F76F}" srcOrd="2" destOrd="0" parTransId="{32896DDB-D507-411D-A03A-A1253382A152}" sibTransId="{E904D0FB-EC87-4DA2-BFAC-F60C172C0FFE}"/>
    <dgm:cxn modelId="{B3968B48-1D0B-44AB-B0C9-5DE68DF9C04C}" type="presOf" srcId="{599F265C-69CC-4994-8810-D59A68AAC559}" destId="{F492C6E2-AA90-446F-B30D-1B1801D33224}" srcOrd="0" destOrd="0" presId="urn:microsoft.com/office/officeart/2005/8/layout/default"/>
    <dgm:cxn modelId="{3628484A-5F1A-4EE6-B080-052F6C152B37}" srcId="{A0538A94-99A3-4A93-B555-06425939DF2F}" destId="{599F265C-69CC-4994-8810-D59A68AAC559}" srcOrd="4" destOrd="0" parTransId="{9FABCF96-C5F7-4711-9429-8B4846C167FE}" sibTransId="{2F167EB9-5423-4705-9758-13D5B687C1D8}"/>
    <dgm:cxn modelId="{B128EF52-4FB5-45D9-80C0-62896989E09B}" srcId="{A0538A94-99A3-4A93-B555-06425939DF2F}" destId="{B654B10C-B8B7-493C-BC11-7AD1D50DBF5F}" srcOrd="5" destOrd="0" parTransId="{9202C542-F706-4955-895C-C154C9DAFEE3}" sibTransId="{182B42A9-8CEA-4588-A349-18A15D7A6B33}"/>
    <dgm:cxn modelId="{D85FAC5F-B713-448A-A422-6E5588B3A9C7}" type="presOf" srcId="{76EF88DF-8E71-429B-BF1F-751E5CD10912}" destId="{FCE8C193-E6A0-46BC-B190-1598A85089A8}" srcOrd="0" destOrd="0" presId="urn:microsoft.com/office/officeart/2005/8/layout/default"/>
    <dgm:cxn modelId="{67D8ED91-D649-4EA8-8F1E-C8A7FC02D4DF}" type="presOf" srcId="{A0538A94-99A3-4A93-B555-06425939DF2F}" destId="{10833B1A-47DF-415D-A0CE-2B9689F13636}" srcOrd="0" destOrd="0" presId="urn:microsoft.com/office/officeart/2005/8/layout/default"/>
    <dgm:cxn modelId="{409464AB-2E1D-4B61-9406-7557711CBBB3}" type="presOf" srcId="{97F33D60-39EC-48AA-A70C-B77A7B46A224}" destId="{EE7D58F9-FF94-423F-B57F-6B71469268C4}" srcOrd="0" destOrd="0" presId="urn:microsoft.com/office/officeart/2005/8/layout/default"/>
    <dgm:cxn modelId="{DB626AAD-CC95-4044-B407-74F096BCAFD2}" type="presOf" srcId="{E4A3F1B6-29BB-4C6D-BAAA-D62BA656F76F}" destId="{D65E9A33-B4EC-47AD-8F43-95733787A4EB}" srcOrd="0" destOrd="0" presId="urn:microsoft.com/office/officeart/2005/8/layout/default"/>
    <dgm:cxn modelId="{21F79DB9-E359-446E-A541-DFC94518EEF2}" type="presOf" srcId="{B654B10C-B8B7-493C-BC11-7AD1D50DBF5F}" destId="{54A38240-E923-4911-83CB-BB7E9B423FEA}" srcOrd="0" destOrd="0" presId="urn:microsoft.com/office/officeart/2005/8/layout/default"/>
    <dgm:cxn modelId="{01A5AAC3-D27F-41F1-AF78-3E014A6E612B}" srcId="{A0538A94-99A3-4A93-B555-06425939DF2F}" destId="{76EF88DF-8E71-429B-BF1F-751E5CD10912}" srcOrd="6" destOrd="0" parTransId="{F8405654-5532-4464-AF31-79DAE88E4137}" sibTransId="{5AA5681E-7EA3-405B-88CC-4F043CB308D2}"/>
    <dgm:cxn modelId="{CE56A4D9-C47E-4A59-978F-F0314C3F44A0}" srcId="{A0538A94-99A3-4A93-B555-06425939DF2F}" destId="{CEEB9C4F-3414-4B55-8642-3350C578A70A}" srcOrd="0" destOrd="0" parTransId="{15995989-4D3A-43A2-909D-34073F133C13}" sibTransId="{C53C3B34-B974-4E3E-BFDA-75CBFAB83C69}"/>
    <dgm:cxn modelId="{C8D47DF0-B550-4C53-A256-9CAD32CAA3FF}" srcId="{A0538A94-99A3-4A93-B555-06425939DF2F}" destId="{820FCF51-0D83-44D4-B0D4-2785F69DEC1A}" srcOrd="3" destOrd="0" parTransId="{BC9EF4C3-5E75-449E-BA5F-4201593D9A64}" sibTransId="{04A790EA-762E-4763-B190-580758613541}"/>
    <dgm:cxn modelId="{5A8C295A-3121-45AB-BFB4-467D1C2EB56D}" type="presParOf" srcId="{10833B1A-47DF-415D-A0CE-2B9689F13636}" destId="{5A0D31E9-D79B-48FF-928C-747DBFB5D72F}" srcOrd="0" destOrd="0" presId="urn:microsoft.com/office/officeart/2005/8/layout/default"/>
    <dgm:cxn modelId="{66AB14A5-1BA0-457F-B3E3-21A945EC1FFE}" type="presParOf" srcId="{10833B1A-47DF-415D-A0CE-2B9689F13636}" destId="{121CCC1C-6114-4040-954C-BA7C3D67256B}" srcOrd="1" destOrd="0" presId="urn:microsoft.com/office/officeart/2005/8/layout/default"/>
    <dgm:cxn modelId="{7E7860FF-3503-4262-9776-9434ADB4399B}" type="presParOf" srcId="{10833B1A-47DF-415D-A0CE-2B9689F13636}" destId="{EE7D58F9-FF94-423F-B57F-6B71469268C4}" srcOrd="2" destOrd="0" presId="urn:microsoft.com/office/officeart/2005/8/layout/default"/>
    <dgm:cxn modelId="{9935110A-24F9-40F6-A068-7C87BA1839DD}" type="presParOf" srcId="{10833B1A-47DF-415D-A0CE-2B9689F13636}" destId="{81298CC4-9ACA-4588-8C61-F227A1CF94E4}" srcOrd="3" destOrd="0" presId="urn:microsoft.com/office/officeart/2005/8/layout/default"/>
    <dgm:cxn modelId="{B441EBED-7329-48CB-B1F8-9D547033B556}" type="presParOf" srcId="{10833B1A-47DF-415D-A0CE-2B9689F13636}" destId="{D65E9A33-B4EC-47AD-8F43-95733787A4EB}" srcOrd="4" destOrd="0" presId="urn:microsoft.com/office/officeart/2005/8/layout/default"/>
    <dgm:cxn modelId="{DA047350-8FB9-4085-9093-88B3929C9E4B}" type="presParOf" srcId="{10833B1A-47DF-415D-A0CE-2B9689F13636}" destId="{52EFDCBA-235D-451B-BC08-06CC2B732C6C}" srcOrd="5" destOrd="0" presId="urn:microsoft.com/office/officeart/2005/8/layout/default"/>
    <dgm:cxn modelId="{EF0C516D-1EA4-4443-BE04-95C3E37C84A4}" type="presParOf" srcId="{10833B1A-47DF-415D-A0CE-2B9689F13636}" destId="{EDE4E2EF-3AAC-4AB9-9F52-73FBE0AA6C28}" srcOrd="6" destOrd="0" presId="urn:microsoft.com/office/officeart/2005/8/layout/default"/>
    <dgm:cxn modelId="{945A3B0F-A2C9-4FD0-BF0F-9EBEE8D85EBB}" type="presParOf" srcId="{10833B1A-47DF-415D-A0CE-2B9689F13636}" destId="{10EFBEF4-66BA-415F-A898-D16650A3E564}" srcOrd="7" destOrd="0" presId="urn:microsoft.com/office/officeart/2005/8/layout/default"/>
    <dgm:cxn modelId="{CFF35677-71E5-4C20-AE5B-3E7D731FC7C7}" type="presParOf" srcId="{10833B1A-47DF-415D-A0CE-2B9689F13636}" destId="{F492C6E2-AA90-446F-B30D-1B1801D33224}" srcOrd="8" destOrd="0" presId="urn:microsoft.com/office/officeart/2005/8/layout/default"/>
    <dgm:cxn modelId="{39A1B5C2-1ECC-4BE7-924C-77BEAA6F1607}" type="presParOf" srcId="{10833B1A-47DF-415D-A0CE-2B9689F13636}" destId="{7592C018-AEBB-49E0-9929-C74F04051957}" srcOrd="9" destOrd="0" presId="urn:microsoft.com/office/officeart/2005/8/layout/default"/>
    <dgm:cxn modelId="{5B193473-6A98-42FA-BAFE-CA74EC442B20}" type="presParOf" srcId="{10833B1A-47DF-415D-A0CE-2B9689F13636}" destId="{54A38240-E923-4911-83CB-BB7E9B423FEA}" srcOrd="10" destOrd="0" presId="urn:microsoft.com/office/officeart/2005/8/layout/default"/>
    <dgm:cxn modelId="{E27B1480-0FC7-45D9-9424-E652E37AB37F}" type="presParOf" srcId="{10833B1A-47DF-415D-A0CE-2B9689F13636}" destId="{7ED27F88-3A4A-46E8-AAE9-BDA44620F704}" srcOrd="11" destOrd="0" presId="urn:microsoft.com/office/officeart/2005/8/layout/default"/>
    <dgm:cxn modelId="{CEB505AC-C616-4991-A936-A791419BD4BB}" type="presParOf" srcId="{10833B1A-47DF-415D-A0CE-2B9689F13636}" destId="{FCE8C193-E6A0-46BC-B190-1598A85089A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30A0B3-0DF7-4661-91F5-B0727E9A54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732E6FC-1249-4111-B427-78DD02A8CFFE}">
      <dgm:prSet/>
      <dgm:spPr/>
      <dgm:t>
        <a:bodyPr/>
        <a:lstStyle/>
        <a:p>
          <a:r>
            <a:rPr lang="it-CH" dirty="0"/>
            <a:t>PADRE: Vlad secondo  </a:t>
          </a:r>
          <a:r>
            <a:rPr lang="it-CH" dirty="0" err="1"/>
            <a:t>pricipe</a:t>
          </a:r>
          <a:r>
            <a:rPr lang="it-CH" dirty="0"/>
            <a:t> di Valacchia. Era un membro dell’ordine del dragone, un ordine cavalleresco che ispirò il soprannome Dracula( drago) della famiglia. </a:t>
          </a:r>
          <a:endParaRPr lang="en-US" dirty="0"/>
        </a:p>
      </dgm:t>
    </dgm:pt>
    <dgm:pt modelId="{09BD87A8-1B46-414B-94D0-8F4AE477B314}" type="parTrans" cxnId="{FB975A5D-65D0-42AC-B93D-10150DC7E5ED}">
      <dgm:prSet/>
      <dgm:spPr/>
      <dgm:t>
        <a:bodyPr/>
        <a:lstStyle/>
        <a:p>
          <a:endParaRPr lang="en-US"/>
        </a:p>
      </dgm:t>
    </dgm:pt>
    <dgm:pt modelId="{535B3465-D804-4497-9910-9DA4E7EA697D}" type="sibTrans" cxnId="{FB975A5D-65D0-42AC-B93D-10150DC7E5ED}">
      <dgm:prSet/>
      <dgm:spPr/>
      <dgm:t>
        <a:bodyPr/>
        <a:lstStyle/>
        <a:p>
          <a:endParaRPr lang="en-US"/>
        </a:p>
      </dgm:t>
    </dgm:pt>
    <dgm:pt modelId="{D3C68619-6927-4B6C-821F-3B91AD84D46A}">
      <dgm:prSet/>
      <dgm:spPr/>
      <dgm:t>
        <a:bodyPr/>
        <a:lstStyle/>
        <a:p>
          <a:r>
            <a:rPr lang="it-CH"/>
            <a:t>MADRE: non si conosce con certezza il vero nome della madre di Vlad terzo, ma si sa che era di origine nobile. </a:t>
          </a:r>
          <a:endParaRPr lang="en-US"/>
        </a:p>
      </dgm:t>
    </dgm:pt>
    <dgm:pt modelId="{FFBB0BBF-5A78-40A2-83E1-D4919F06D86E}" type="parTrans" cxnId="{E9F4A565-D21F-4FB7-ADDD-FD83D30D0C5C}">
      <dgm:prSet/>
      <dgm:spPr/>
      <dgm:t>
        <a:bodyPr/>
        <a:lstStyle/>
        <a:p>
          <a:endParaRPr lang="en-US"/>
        </a:p>
      </dgm:t>
    </dgm:pt>
    <dgm:pt modelId="{299CD105-AE84-43B0-AE04-3987F3B37C43}" type="sibTrans" cxnId="{E9F4A565-D21F-4FB7-ADDD-FD83D30D0C5C}">
      <dgm:prSet/>
      <dgm:spPr/>
      <dgm:t>
        <a:bodyPr/>
        <a:lstStyle/>
        <a:p>
          <a:endParaRPr lang="en-US"/>
        </a:p>
      </dgm:t>
    </dgm:pt>
    <dgm:pt modelId="{0EF586B1-3775-4026-9535-77F6252A773E}">
      <dgm:prSet/>
      <dgm:spPr/>
      <dgm:t>
        <a:bodyPr/>
        <a:lstStyle/>
        <a:p>
          <a:r>
            <a:rPr lang="it-CH"/>
            <a:t>FRATELLI:  </a:t>
          </a:r>
          <a:endParaRPr lang="en-US"/>
        </a:p>
      </dgm:t>
    </dgm:pt>
    <dgm:pt modelId="{AE8E83E6-B1D4-4F53-9A94-394994BF062E}" type="parTrans" cxnId="{BB37D0F3-CF0A-4D83-B8DE-D71CB4495BB9}">
      <dgm:prSet/>
      <dgm:spPr/>
      <dgm:t>
        <a:bodyPr/>
        <a:lstStyle/>
        <a:p>
          <a:endParaRPr lang="en-US"/>
        </a:p>
      </dgm:t>
    </dgm:pt>
    <dgm:pt modelId="{089AB1D3-FE56-4609-B113-F9D732544EB5}" type="sibTrans" cxnId="{BB37D0F3-CF0A-4D83-B8DE-D71CB4495BB9}">
      <dgm:prSet/>
      <dgm:spPr/>
      <dgm:t>
        <a:bodyPr/>
        <a:lstStyle/>
        <a:p>
          <a:endParaRPr lang="en-US"/>
        </a:p>
      </dgm:t>
    </dgm:pt>
    <dgm:pt modelId="{E63BF45B-6E89-43EE-8FCD-48AA1ED3B864}">
      <dgm:prSet/>
      <dgm:spPr/>
      <dgm:t>
        <a:bodyPr/>
        <a:lstStyle/>
        <a:p>
          <a:r>
            <a:rPr lang="it-CH"/>
            <a:t>MIRCEA SECONDA: fratello maggiore, che fu anche principe di Valacchia </a:t>
          </a:r>
          <a:endParaRPr lang="en-US"/>
        </a:p>
      </dgm:t>
    </dgm:pt>
    <dgm:pt modelId="{CCF8432F-86B7-4406-BDA6-8DDFAD9645D6}" type="parTrans" cxnId="{93F35E88-8C70-4583-8BC7-4C13DF9EAB99}">
      <dgm:prSet/>
      <dgm:spPr/>
      <dgm:t>
        <a:bodyPr/>
        <a:lstStyle/>
        <a:p>
          <a:endParaRPr lang="en-US"/>
        </a:p>
      </dgm:t>
    </dgm:pt>
    <dgm:pt modelId="{7AB9F470-2493-4B2F-A615-7704FF70F94C}" type="sibTrans" cxnId="{93F35E88-8C70-4583-8BC7-4C13DF9EAB99}">
      <dgm:prSet/>
      <dgm:spPr/>
      <dgm:t>
        <a:bodyPr/>
        <a:lstStyle/>
        <a:p>
          <a:endParaRPr lang="en-US"/>
        </a:p>
      </dgm:t>
    </dgm:pt>
    <dgm:pt modelId="{3C8AA518-9D89-4CDD-9DA6-258D5E53BE34}">
      <dgm:prSet/>
      <dgm:spPr/>
      <dgm:t>
        <a:bodyPr/>
        <a:lstStyle/>
        <a:p>
          <a:r>
            <a:rPr lang="it-CH"/>
            <a:t>RADU TERZO(Radu il bello) :fratello minore, noto per aver avuto una relazione più stretta con l’impero ottomano, che contrastava con la posizione di Vlad terzo.</a:t>
          </a:r>
          <a:endParaRPr lang="en-US"/>
        </a:p>
      </dgm:t>
    </dgm:pt>
    <dgm:pt modelId="{15D94DFE-2D4F-400F-821B-65F2419F4C80}" type="parTrans" cxnId="{420EDEAF-82AA-40CD-A75F-1025C0447659}">
      <dgm:prSet/>
      <dgm:spPr/>
      <dgm:t>
        <a:bodyPr/>
        <a:lstStyle/>
        <a:p>
          <a:endParaRPr lang="en-US"/>
        </a:p>
      </dgm:t>
    </dgm:pt>
    <dgm:pt modelId="{5D17A454-779F-4014-AA34-F276A1050A4E}" type="sibTrans" cxnId="{420EDEAF-82AA-40CD-A75F-1025C0447659}">
      <dgm:prSet/>
      <dgm:spPr/>
      <dgm:t>
        <a:bodyPr/>
        <a:lstStyle/>
        <a:p>
          <a:endParaRPr lang="en-US"/>
        </a:p>
      </dgm:t>
    </dgm:pt>
    <dgm:pt modelId="{DAFDF3ED-6107-416F-A462-E1B716081A09}">
      <dgm:prSet/>
      <dgm:spPr/>
      <dgm:t>
        <a:bodyPr/>
        <a:lstStyle/>
        <a:p>
          <a:r>
            <a:rPr lang="it-CH"/>
            <a:t>FIGLI: Vlad terzo ebbe almeno due figli </a:t>
          </a:r>
          <a:endParaRPr lang="en-US"/>
        </a:p>
      </dgm:t>
    </dgm:pt>
    <dgm:pt modelId="{B961640C-5A00-4037-9BCB-59403121F853}" type="parTrans" cxnId="{D2E28D36-9AE3-4550-AA15-9B13ABF5EDF7}">
      <dgm:prSet/>
      <dgm:spPr/>
      <dgm:t>
        <a:bodyPr/>
        <a:lstStyle/>
        <a:p>
          <a:endParaRPr lang="en-US"/>
        </a:p>
      </dgm:t>
    </dgm:pt>
    <dgm:pt modelId="{3A7F6CFE-D224-4868-A87B-E3B07030C2D5}" type="sibTrans" cxnId="{D2E28D36-9AE3-4550-AA15-9B13ABF5EDF7}">
      <dgm:prSet/>
      <dgm:spPr/>
      <dgm:t>
        <a:bodyPr/>
        <a:lstStyle/>
        <a:p>
          <a:endParaRPr lang="en-US"/>
        </a:p>
      </dgm:t>
    </dgm:pt>
    <dgm:pt modelId="{D62983E5-B054-4C1B-8EB2-7798DF0FCC7B}">
      <dgm:prSet/>
      <dgm:spPr/>
      <dgm:t>
        <a:bodyPr/>
        <a:lstStyle/>
        <a:p>
          <a:r>
            <a:rPr lang="it-CH"/>
            <a:t>MIHNEA CEL RAU (MINHNEA IL CATTIVO), Che divenne voivoda di Valacchia.   </a:t>
          </a:r>
          <a:endParaRPr lang="en-US"/>
        </a:p>
      </dgm:t>
    </dgm:pt>
    <dgm:pt modelId="{27EE234D-9AFE-498D-9418-38B9554FFC12}" type="parTrans" cxnId="{D6C72144-FDA0-4445-BF7A-B74FE7BC3D25}">
      <dgm:prSet/>
      <dgm:spPr/>
      <dgm:t>
        <a:bodyPr/>
        <a:lstStyle/>
        <a:p>
          <a:endParaRPr lang="en-US"/>
        </a:p>
      </dgm:t>
    </dgm:pt>
    <dgm:pt modelId="{7E860517-EF9D-4491-BA49-52B48BC6FECC}" type="sibTrans" cxnId="{D6C72144-FDA0-4445-BF7A-B74FE7BC3D25}">
      <dgm:prSet/>
      <dgm:spPr/>
      <dgm:t>
        <a:bodyPr/>
        <a:lstStyle/>
        <a:p>
          <a:endParaRPr lang="en-US"/>
        </a:p>
      </dgm:t>
    </dgm:pt>
    <dgm:pt modelId="{6CFE1663-88B2-420D-9FC9-34CC6F848900}">
      <dgm:prSet/>
      <dgm:spPr/>
      <dgm:t>
        <a:bodyPr/>
        <a:lstStyle/>
        <a:p>
          <a:r>
            <a:rPr lang="it-CH"/>
            <a:t>VLAD QUARTO: che fu anche il principe di Valacchia per breve tempo </a:t>
          </a:r>
          <a:endParaRPr lang="en-US"/>
        </a:p>
      </dgm:t>
    </dgm:pt>
    <dgm:pt modelId="{EF04CF48-8397-4A80-8F7F-49B0F1C951FD}" type="parTrans" cxnId="{2CC7B4EB-8407-489D-A568-BE3CBD2FACB9}">
      <dgm:prSet/>
      <dgm:spPr/>
      <dgm:t>
        <a:bodyPr/>
        <a:lstStyle/>
        <a:p>
          <a:endParaRPr lang="en-US"/>
        </a:p>
      </dgm:t>
    </dgm:pt>
    <dgm:pt modelId="{27752242-D2DD-49C3-9AD5-DDC656B1F1A7}" type="sibTrans" cxnId="{2CC7B4EB-8407-489D-A568-BE3CBD2FACB9}">
      <dgm:prSet/>
      <dgm:spPr/>
      <dgm:t>
        <a:bodyPr/>
        <a:lstStyle/>
        <a:p>
          <a:endParaRPr lang="en-US"/>
        </a:p>
      </dgm:t>
    </dgm:pt>
    <dgm:pt modelId="{4D1CC91E-46F3-4EBA-8229-7B8F79A76021}">
      <dgm:prSet/>
      <dgm:spPr/>
      <dgm:t>
        <a:bodyPr/>
        <a:lstStyle/>
        <a:p>
          <a:r>
            <a:rPr lang="it-CH"/>
            <a:t>MOGLI : Vlad terzo aveva almeno due mogli conosciute </a:t>
          </a:r>
          <a:endParaRPr lang="en-US"/>
        </a:p>
      </dgm:t>
    </dgm:pt>
    <dgm:pt modelId="{E581FEC5-3CCF-47E6-B99A-DC336493F848}" type="parTrans" cxnId="{916DADAC-B820-4131-B25D-5C27FCC64442}">
      <dgm:prSet/>
      <dgm:spPr/>
      <dgm:t>
        <a:bodyPr/>
        <a:lstStyle/>
        <a:p>
          <a:endParaRPr lang="en-US"/>
        </a:p>
      </dgm:t>
    </dgm:pt>
    <dgm:pt modelId="{E46E6B80-5711-4BF4-969F-1B7FD65656C5}" type="sibTrans" cxnId="{916DADAC-B820-4131-B25D-5C27FCC64442}">
      <dgm:prSet/>
      <dgm:spPr/>
      <dgm:t>
        <a:bodyPr/>
        <a:lstStyle/>
        <a:p>
          <a:endParaRPr lang="en-US"/>
        </a:p>
      </dgm:t>
    </dgm:pt>
    <dgm:pt modelId="{CBB223FA-03C2-4AC9-B286-B0593AC40AB8}">
      <dgm:prSet/>
      <dgm:spPr/>
      <dgm:t>
        <a:bodyPr/>
        <a:lstStyle/>
        <a:p>
          <a:r>
            <a:rPr lang="it-CH"/>
            <a:t>PRIMA MOGLIE: la prima moglie di Vlad terzo fu probabilmente una nobile rumena, ma non se ne conosce il nome </a:t>
          </a:r>
          <a:endParaRPr lang="en-US"/>
        </a:p>
      </dgm:t>
    </dgm:pt>
    <dgm:pt modelId="{279B47FE-20BD-4C32-BD31-B6DD98BB0005}" type="parTrans" cxnId="{970FB00E-F155-456A-8181-C16DDD6D14EA}">
      <dgm:prSet/>
      <dgm:spPr/>
      <dgm:t>
        <a:bodyPr/>
        <a:lstStyle/>
        <a:p>
          <a:endParaRPr lang="en-US"/>
        </a:p>
      </dgm:t>
    </dgm:pt>
    <dgm:pt modelId="{D10E24E6-783A-446C-A65B-8A59C7523E10}" type="sibTrans" cxnId="{970FB00E-F155-456A-8181-C16DDD6D14EA}">
      <dgm:prSet/>
      <dgm:spPr/>
      <dgm:t>
        <a:bodyPr/>
        <a:lstStyle/>
        <a:p>
          <a:endParaRPr lang="en-US"/>
        </a:p>
      </dgm:t>
    </dgm:pt>
    <dgm:pt modelId="{FE432E7E-54BF-4F21-AD9F-BE2B31DAA99D}">
      <dgm:prSet/>
      <dgm:spPr/>
      <dgm:t>
        <a:bodyPr/>
        <a:lstStyle/>
        <a:p>
          <a:r>
            <a:rPr lang="it-CH"/>
            <a:t>SECONDA MOGLIE: La seconda moglie di Vlad terzo era una principessa Ungherese, e anche in questo caso il nome esatto non è noto. </a:t>
          </a:r>
          <a:endParaRPr lang="en-US"/>
        </a:p>
      </dgm:t>
    </dgm:pt>
    <dgm:pt modelId="{6D073FB0-E5AC-4EB8-A051-1D52E9DD0117}" type="parTrans" cxnId="{035B3403-5FE1-46F1-B2F0-8F199ADA2093}">
      <dgm:prSet/>
      <dgm:spPr/>
      <dgm:t>
        <a:bodyPr/>
        <a:lstStyle/>
        <a:p>
          <a:endParaRPr lang="en-US"/>
        </a:p>
      </dgm:t>
    </dgm:pt>
    <dgm:pt modelId="{17C42074-3F05-478C-9700-FD32F7B06B58}" type="sibTrans" cxnId="{035B3403-5FE1-46F1-B2F0-8F199ADA2093}">
      <dgm:prSet/>
      <dgm:spPr/>
      <dgm:t>
        <a:bodyPr/>
        <a:lstStyle/>
        <a:p>
          <a:endParaRPr lang="en-US"/>
        </a:p>
      </dgm:t>
    </dgm:pt>
    <dgm:pt modelId="{07414177-B5DE-4FCF-B7C6-8642ED9FAF6E}" type="pres">
      <dgm:prSet presAssocID="{B230A0B3-0DF7-4661-91F5-B0727E9A5485}" presName="diagram" presStyleCnt="0">
        <dgm:presLayoutVars>
          <dgm:dir/>
          <dgm:resizeHandles val="exact"/>
        </dgm:presLayoutVars>
      </dgm:prSet>
      <dgm:spPr/>
    </dgm:pt>
    <dgm:pt modelId="{AD7B2A86-D343-44AB-93F9-80A0E22B85F9}" type="pres">
      <dgm:prSet presAssocID="{7732E6FC-1249-4111-B427-78DD02A8CFFE}" presName="node" presStyleLbl="node1" presStyleIdx="0" presStyleCnt="11">
        <dgm:presLayoutVars>
          <dgm:bulletEnabled val="1"/>
        </dgm:presLayoutVars>
      </dgm:prSet>
      <dgm:spPr/>
    </dgm:pt>
    <dgm:pt modelId="{063BBD39-C1CB-4CEF-854B-5DE7162B2498}" type="pres">
      <dgm:prSet presAssocID="{535B3465-D804-4497-9910-9DA4E7EA697D}" presName="sibTrans" presStyleCnt="0"/>
      <dgm:spPr/>
    </dgm:pt>
    <dgm:pt modelId="{4957A432-C396-4815-9995-1BD2FCD2C178}" type="pres">
      <dgm:prSet presAssocID="{D3C68619-6927-4B6C-821F-3B91AD84D46A}" presName="node" presStyleLbl="node1" presStyleIdx="1" presStyleCnt="11">
        <dgm:presLayoutVars>
          <dgm:bulletEnabled val="1"/>
        </dgm:presLayoutVars>
      </dgm:prSet>
      <dgm:spPr/>
    </dgm:pt>
    <dgm:pt modelId="{408E453B-8A4C-4431-884D-BE888542D405}" type="pres">
      <dgm:prSet presAssocID="{299CD105-AE84-43B0-AE04-3987F3B37C43}" presName="sibTrans" presStyleCnt="0"/>
      <dgm:spPr/>
    </dgm:pt>
    <dgm:pt modelId="{9F00A127-D91A-4E52-955D-A85B37EE2E48}" type="pres">
      <dgm:prSet presAssocID="{0EF586B1-3775-4026-9535-77F6252A773E}" presName="node" presStyleLbl="node1" presStyleIdx="2" presStyleCnt="11">
        <dgm:presLayoutVars>
          <dgm:bulletEnabled val="1"/>
        </dgm:presLayoutVars>
      </dgm:prSet>
      <dgm:spPr/>
    </dgm:pt>
    <dgm:pt modelId="{2B2275FC-10E8-49DD-9848-2051372D517D}" type="pres">
      <dgm:prSet presAssocID="{089AB1D3-FE56-4609-B113-F9D732544EB5}" presName="sibTrans" presStyleCnt="0"/>
      <dgm:spPr/>
    </dgm:pt>
    <dgm:pt modelId="{04DF1F49-5696-4C35-B6CE-4F7CB146D7AF}" type="pres">
      <dgm:prSet presAssocID="{E63BF45B-6E89-43EE-8FCD-48AA1ED3B864}" presName="node" presStyleLbl="node1" presStyleIdx="3" presStyleCnt="11">
        <dgm:presLayoutVars>
          <dgm:bulletEnabled val="1"/>
        </dgm:presLayoutVars>
      </dgm:prSet>
      <dgm:spPr/>
    </dgm:pt>
    <dgm:pt modelId="{1E6BFD97-DEE2-41C3-A7F9-260FB8FB74BD}" type="pres">
      <dgm:prSet presAssocID="{7AB9F470-2493-4B2F-A615-7704FF70F94C}" presName="sibTrans" presStyleCnt="0"/>
      <dgm:spPr/>
    </dgm:pt>
    <dgm:pt modelId="{EEDA1663-2F3C-4A57-B910-6A11F93A61D1}" type="pres">
      <dgm:prSet presAssocID="{3C8AA518-9D89-4CDD-9DA6-258D5E53BE34}" presName="node" presStyleLbl="node1" presStyleIdx="4" presStyleCnt="11">
        <dgm:presLayoutVars>
          <dgm:bulletEnabled val="1"/>
        </dgm:presLayoutVars>
      </dgm:prSet>
      <dgm:spPr/>
    </dgm:pt>
    <dgm:pt modelId="{258E17B8-49E1-4DF6-A3DF-490E5615AEE6}" type="pres">
      <dgm:prSet presAssocID="{5D17A454-779F-4014-AA34-F276A1050A4E}" presName="sibTrans" presStyleCnt="0"/>
      <dgm:spPr/>
    </dgm:pt>
    <dgm:pt modelId="{6FA0E6F7-AC7F-454B-AE7B-90FDE5B21BDA}" type="pres">
      <dgm:prSet presAssocID="{DAFDF3ED-6107-416F-A462-E1B716081A09}" presName="node" presStyleLbl="node1" presStyleIdx="5" presStyleCnt="11">
        <dgm:presLayoutVars>
          <dgm:bulletEnabled val="1"/>
        </dgm:presLayoutVars>
      </dgm:prSet>
      <dgm:spPr/>
    </dgm:pt>
    <dgm:pt modelId="{6EE05EF1-9F19-41AA-9FE5-31A12882E37D}" type="pres">
      <dgm:prSet presAssocID="{3A7F6CFE-D224-4868-A87B-E3B07030C2D5}" presName="sibTrans" presStyleCnt="0"/>
      <dgm:spPr/>
    </dgm:pt>
    <dgm:pt modelId="{6188BE4F-7075-455C-B479-03303C0D94CD}" type="pres">
      <dgm:prSet presAssocID="{D62983E5-B054-4C1B-8EB2-7798DF0FCC7B}" presName="node" presStyleLbl="node1" presStyleIdx="6" presStyleCnt="11">
        <dgm:presLayoutVars>
          <dgm:bulletEnabled val="1"/>
        </dgm:presLayoutVars>
      </dgm:prSet>
      <dgm:spPr/>
    </dgm:pt>
    <dgm:pt modelId="{61D364C2-7184-41D4-935C-69045C89E0DF}" type="pres">
      <dgm:prSet presAssocID="{7E860517-EF9D-4491-BA49-52B48BC6FECC}" presName="sibTrans" presStyleCnt="0"/>
      <dgm:spPr/>
    </dgm:pt>
    <dgm:pt modelId="{C8D32E1B-CA4C-451A-9F5C-FF20DA6D2CAE}" type="pres">
      <dgm:prSet presAssocID="{6CFE1663-88B2-420D-9FC9-34CC6F848900}" presName="node" presStyleLbl="node1" presStyleIdx="7" presStyleCnt="11">
        <dgm:presLayoutVars>
          <dgm:bulletEnabled val="1"/>
        </dgm:presLayoutVars>
      </dgm:prSet>
      <dgm:spPr/>
    </dgm:pt>
    <dgm:pt modelId="{13751B77-4DA1-4B4D-B2FD-7B4737289B68}" type="pres">
      <dgm:prSet presAssocID="{27752242-D2DD-49C3-9AD5-DDC656B1F1A7}" presName="sibTrans" presStyleCnt="0"/>
      <dgm:spPr/>
    </dgm:pt>
    <dgm:pt modelId="{D17DAC92-7D7F-4D21-93AE-CE7E51956BAA}" type="pres">
      <dgm:prSet presAssocID="{4D1CC91E-46F3-4EBA-8229-7B8F79A76021}" presName="node" presStyleLbl="node1" presStyleIdx="8" presStyleCnt="11">
        <dgm:presLayoutVars>
          <dgm:bulletEnabled val="1"/>
        </dgm:presLayoutVars>
      </dgm:prSet>
      <dgm:spPr/>
    </dgm:pt>
    <dgm:pt modelId="{4767AC9A-AC33-42FF-8360-53904C90390D}" type="pres">
      <dgm:prSet presAssocID="{E46E6B80-5711-4BF4-969F-1B7FD65656C5}" presName="sibTrans" presStyleCnt="0"/>
      <dgm:spPr/>
    </dgm:pt>
    <dgm:pt modelId="{A01CE9F1-D8D4-4C69-899C-58038EA71739}" type="pres">
      <dgm:prSet presAssocID="{CBB223FA-03C2-4AC9-B286-B0593AC40AB8}" presName="node" presStyleLbl="node1" presStyleIdx="9" presStyleCnt="11">
        <dgm:presLayoutVars>
          <dgm:bulletEnabled val="1"/>
        </dgm:presLayoutVars>
      </dgm:prSet>
      <dgm:spPr/>
    </dgm:pt>
    <dgm:pt modelId="{E3677AFC-16E4-4EBB-BD9F-D7982615CACF}" type="pres">
      <dgm:prSet presAssocID="{D10E24E6-783A-446C-A65B-8A59C7523E10}" presName="sibTrans" presStyleCnt="0"/>
      <dgm:spPr/>
    </dgm:pt>
    <dgm:pt modelId="{AE22F5AD-CFF8-4D5B-92E5-75E98F87F455}" type="pres">
      <dgm:prSet presAssocID="{FE432E7E-54BF-4F21-AD9F-BE2B31DAA99D}" presName="node" presStyleLbl="node1" presStyleIdx="10" presStyleCnt="11">
        <dgm:presLayoutVars>
          <dgm:bulletEnabled val="1"/>
        </dgm:presLayoutVars>
      </dgm:prSet>
      <dgm:spPr/>
    </dgm:pt>
  </dgm:ptLst>
  <dgm:cxnLst>
    <dgm:cxn modelId="{035B3403-5FE1-46F1-B2F0-8F199ADA2093}" srcId="{B230A0B3-0DF7-4661-91F5-B0727E9A5485}" destId="{FE432E7E-54BF-4F21-AD9F-BE2B31DAA99D}" srcOrd="10" destOrd="0" parTransId="{6D073FB0-E5AC-4EB8-A051-1D52E9DD0117}" sibTransId="{17C42074-3F05-478C-9700-FD32F7B06B58}"/>
    <dgm:cxn modelId="{970FB00E-F155-456A-8181-C16DDD6D14EA}" srcId="{B230A0B3-0DF7-4661-91F5-B0727E9A5485}" destId="{CBB223FA-03C2-4AC9-B286-B0593AC40AB8}" srcOrd="9" destOrd="0" parTransId="{279B47FE-20BD-4C32-BD31-B6DD98BB0005}" sibTransId="{D10E24E6-783A-446C-A65B-8A59C7523E10}"/>
    <dgm:cxn modelId="{87C67829-5130-44F1-943C-F0A74884271E}" type="presOf" srcId="{7732E6FC-1249-4111-B427-78DD02A8CFFE}" destId="{AD7B2A86-D343-44AB-93F9-80A0E22B85F9}" srcOrd="0" destOrd="0" presId="urn:microsoft.com/office/officeart/2005/8/layout/default"/>
    <dgm:cxn modelId="{D2E28D36-9AE3-4550-AA15-9B13ABF5EDF7}" srcId="{B230A0B3-0DF7-4661-91F5-B0727E9A5485}" destId="{DAFDF3ED-6107-416F-A462-E1B716081A09}" srcOrd="5" destOrd="0" parTransId="{B961640C-5A00-4037-9BCB-59403121F853}" sibTransId="{3A7F6CFE-D224-4868-A87B-E3B07030C2D5}"/>
    <dgm:cxn modelId="{D6C72144-FDA0-4445-BF7A-B74FE7BC3D25}" srcId="{B230A0B3-0DF7-4661-91F5-B0727E9A5485}" destId="{D62983E5-B054-4C1B-8EB2-7798DF0FCC7B}" srcOrd="6" destOrd="0" parTransId="{27EE234D-9AFE-498D-9418-38B9554FFC12}" sibTransId="{7E860517-EF9D-4491-BA49-52B48BC6FECC}"/>
    <dgm:cxn modelId="{B71F3545-8567-40D0-9ADF-140D1B93049F}" type="presOf" srcId="{0EF586B1-3775-4026-9535-77F6252A773E}" destId="{9F00A127-D91A-4E52-955D-A85B37EE2E48}" srcOrd="0" destOrd="0" presId="urn:microsoft.com/office/officeart/2005/8/layout/default"/>
    <dgm:cxn modelId="{A5F5564B-2102-4386-A90B-8AEE99AEEE38}" type="presOf" srcId="{FE432E7E-54BF-4F21-AD9F-BE2B31DAA99D}" destId="{AE22F5AD-CFF8-4D5B-92E5-75E98F87F455}" srcOrd="0" destOrd="0" presId="urn:microsoft.com/office/officeart/2005/8/layout/default"/>
    <dgm:cxn modelId="{481A6351-D329-4A6E-B435-3F3A3B6DC44D}" type="presOf" srcId="{4D1CC91E-46F3-4EBA-8229-7B8F79A76021}" destId="{D17DAC92-7D7F-4D21-93AE-CE7E51956BAA}" srcOrd="0" destOrd="0" presId="urn:microsoft.com/office/officeart/2005/8/layout/default"/>
    <dgm:cxn modelId="{FB975A5D-65D0-42AC-B93D-10150DC7E5ED}" srcId="{B230A0B3-0DF7-4661-91F5-B0727E9A5485}" destId="{7732E6FC-1249-4111-B427-78DD02A8CFFE}" srcOrd="0" destOrd="0" parTransId="{09BD87A8-1B46-414B-94D0-8F4AE477B314}" sibTransId="{535B3465-D804-4497-9910-9DA4E7EA697D}"/>
    <dgm:cxn modelId="{E9F4A565-D21F-4FB7-ADDD-FD83D30D0C5C}" srcId="{B230A0B3-0DF7-4661-91F5-B0727E9A5485}" destId="{D3C68619-6927-4B6C-821F-3B91AD84D46A}" srcOrd="1" destOrd="0" parTransId="{FFBB0BBF-5A78-40A2-83E1-D4919F06D86E}" sibTransId="{299CD105-AE84-43B0-AE04-3987F3B37C43}"/>
    <dgm:cxn modelId="{71C7BC65-0B96-4AAA-B280-E8641089A8E2}" type="presOf" srcId="{3C8AA518-9D89-4CDD-9DA6-258D5E53BE34}" destId="{EEDA1663-2F3C-4A57-B910-6A11F93A61D1}" srcOrd="0" destOrd="0" presId="urn:microsoft.com/office/officeart/2005/8/layout/default"/>
    <dgm:cxn modelId="{25D2196B-15B7-4464-A18B-AC7D7D817AEF}" type="presOf" srcId="{DAFDF3ED-6107-416F-A462-E1B716081A09}" destId="{6FA0E6F7-AC7F-454B-AE7B-90FDE5B21BDA}" srcOrd="0" destOrd="0" presId="urn:microsoft.com/office/officeart/2005/8/layout/default"/>
    <dgm:cxn modelId="{91C5266B-59CA-48D5-8C09-9CA91EFA1093}" type="presOf" srcId="{CBB223FA-03C2-4AC9-B286-B0593AC40AB8}" destId="{A01CE9F1-D8D4-4C69-899C-58038EA71739}" srcOrd="0" destOrd="0" presId="urn:microsoft.com/office/officeart/2005/8/layout/default"/>
    <dgm:cxn modelId="{795F726B-FCC7-4CBB-9F2F-11FCA0D7B214}" type="presOf" srcId="{D3C68619-6927-4B6C-821F-3B91AD84D46A}" destId="{4957A432-C396-4815-9995-1BD2FCD2C178}" srcOrd="0" destOrd="0" presId="urn:microsoft.com/office/officeart/2005/8/layout/default"/>
    <dgm:cxn modelId="{93F35E88-8C70-4583-8BC7-4C13DF9EAB99}" srcId="{B230A0B3-0DF7-4661-91F5-B0727E9A5485}" destId="{E63BF45B-6E89-43EE-8FCD-48AA1ED3B864}" srcOrd="3" destOrd="0" parTransId="{CCF8432F-86B7-4406-BDA6-8DDFAD9645D6}" sibTransId="{7AB9F470-2493-4B2F-A615-7704FF70F94C}"/>
    <dgm:cxn modelId="{FE28DE9B-C251-4295-B7FA-5A4BBCC88F2A}" type="presOf" srcId="{6CFE1663-88B2-420D-9FC9-34CC6F848900}" destId="{C8D32E1B-CA4C-451A-9F5C-FF20DA6D2CAE}" srcOrd="0" destOrd="0" presId="urn:microsoft.com/office/officeart/2005/8/layout/default"/>
    <dgm:cxn modelId="{916DADAC-B820-4131-B25D-5C27FCC64442}" srcId="{B230A0B3-0DF7-4661-91F5-B0727E9A5485}" destId="{4D1CC91E-46F3-4EBA-8229-7B8F79A76021}" srcOrd="8" destOrd="0" parTransId="{E581FEC5-3CCF-47E6-B99A-DC336493F848}" sibTransId="{E46E6B80-5711-4BF4-969F-1B7FD65656C5}"/>
    <dgm:cxn modelId="{420EDEAF-82AA-40CD-A75F-1025C0447659}" srcId="{B230A0B3-0DF7-4661-91F5-B0727E9A5485}" destId="{3C8AA518-9D89-4CDD-9DA6-258D5E53BE34}" srcOrd="4" destOrd="0" parTransId="{15D94DFE-2D4F-400F-821B-65F2419F4C80}" sibTransId="{5D17A454-779F-4014-AA34-F276A1050A4E}"/>
    <dgm:cxn modelId="{54CCC9C6-5578-45EB-B409-69AE5351159B}" type="presOf" srcId="{E63BF45B-6E89-43EE-8FCD-48AA1ED3B864}" destId="{04DF1F49-5696-4C35-B6CE-4F7CB146D7AF}" srcOrd="0" destOrd="0" presId="urn:microsoft.com/office/officeart/2005/8/layout/default"/>
    <dgm:cxn modelId="{12303FD3-1844-47BE-A72E-307C3419C388}" type="presOf" srcId="{D62983E5-B054-4C1B-8EB2-7798DF0FCC7B}" destId="{6188BE4F-7075-455C-B479-03303C0D94CD}" srcOrd="0" destOrd="0" presId="urn:microsoft.com/office/officeart/2005/8/layout/default"/>
    <dgm:cxn modelId="{61CDDADD-1415-4F4D-A9CF-658D79B3C651}" type="presOf" srcId="{B230A0B3-0DF7-4661-91F5-B0727E9A5485}" destId="{07414177-B5DE-4FCF-B7C6-8642ED9FAF6E}" srcOrd="0" destOrd="0" presId="urn:microsoft.com/office/officeart/2005/8/layout/default"/>
    <dgm:cxn modelId="{2CC7B4EB-8407-489D-A568-BE3CBD2FACB9}" srcId="{B230A0B3-0DF7-4661-91F5-B0727E9A5485}" destId="{6CFE1663-88B2-420D-9FC9-34CC6F848900}" srcOrd="7" destOrd="0" parTransId="{EF04CF48-8397-4A80-8F7F-49B0F1C951FD}" sibTransId="{27752242-D2DD-49C3-9AD5-DDC656B1F1A7}"/>
    <dgm:cxn modelId="{BB37D0F3-CF0A-4D83-B8DE-D71CB4495BB9}" srcId="{B230A0B3-0DF7-4661-91F5-B0727E9A5485}" destId="{0EF586B1-3775-4026-9535-77F6252A773E}" srcOrd="2" destOrd="0" parTransId="{AE8E83E6-B1D4-4F53-9A94-394994BF062E}" sibTransId="{089AB1D3-FE56-4609-B113-F9D732544EB5}"/>
    <dgm:cxn modelId="{36B3F531-9BBC-4FCA-BEF2-3519AC461FEA}" type="presParOf" srcId="{07414177-B5DE-4FCF-B7C6-8642ED9FAF6E}" destId="{AD7B2A86-D343-44AB-93F9-80A0E22B85F9}" srcOrd="0" destOrd="0" presId="urn:microsoft.com/office/officeart/2005/8/layout/default"/>
    <dgm:cxn modelId="{445B480E-3052-406C-8281-2CBF5F4CC86D}" type="presParOf" srcId="{07414177-B5DE-4FCF-B7C6-8642ED9FAF6E}" destId="{063BBD39-C1CB-4CEF-854B-5DE7162B2498}" srcOrd="1" destOrd="0" presId="urn:microsoft.com/office/officeart/2005/8/layout/default"/>
    <dgm:cxn modelId="{EF8842D4-CC9E-4098-AB24-B3FAD4E1A72A}" type="presParOf" srcId="{07414177-B5DE-4FCF-B7C6-8642ED9FAF6E}" destId="{4957A432-C396-4815-9995-1BD2FCD2C178}" srcOrd="2" destOrd="0" presId="urn:microsoft.com/office/officeart/2005/8/layout/default"/>
    <dgm:cxn modelId="{DDDA4DF7-E7A0-408F-97A5-CF9FFF4EDA22}" type="presParOf" srcId="{07414177-B5DE-4FCF-B7C6-8642ED9FAF6E}" destId="{408E453B-8A4C-4431-884D-BE888542D405}" srcOrd="3" destOrd="0" presId="urn:microsoft.com/office/officeart/2005/8/layout/default"/>
    <dgm:cxn modelId="{0B8AF154-1258-4E8D-8908-C93C6D34C378}" type="presParOf" srcId="{07414177-B5DE-4FCF-B7C6-8642ED9FAF6E}" destId="{9F00A127-D91A-4E52-955D-A85B37EE2E48}" srcOrd="4" destOrd="0" presId="urn:microsoft.com/office/officeart/2005/8/layout/default"/>
    <dgm:cxn modelId="{6FC72D4D-5A46-4A0F-9DC1-97022A3C1D44}" type="presParOf" srcId="{07414177-B5DE-4FCF-B7C6-8642ED9FAF6E}" destId="{2B2275FC-10E8-49DD-9848-2051372D517D}" srcOrd="5" destOrd="0" presId="urn:microsoft.com/office/officeart/2005/8/layout/default"/>
    <dgm:cxn modelId="{03BA1E0B-8CC6-405A-A18C-3C61BDE6C381}" type="presParOf" srcId="{07414177-B5DE-4FCF-B7C6-8642ED9FAF6E}" destId="{04DF1F49-5696-4C35-B6CE-4F7CB146D7AF}" srcOrd="6" destOrd="0" presId="urn:microsoft.com/office/officeart/2005/8/layout/default"/>
    <dgm:cxn modelId="{B4AFDBD1-EBE7-4105-AC4D-BE9713A4005F}" type="presParOf" srcId="{07414177-B5DE-4FCF-B7C6-8642ED9FAF6E}" destId="{1E6BFD97-DEE2-41C3-A7F9-260FB8FB74BD}" srcOrd="7" destOrd="0" presId="urn:microsoft.com/office/officeart/2005/8/layout/default"/>
    <dgm:cxn modelId="{EEB6A815-3D9F-4274-99B5-6924FD7C4A94}" type="presParOf" srcId="{07414177-B5DE-4FCF-B7C6-8642ED9FAF6E}" destId="{EEDA1663-2F3C-4A57-B910-6A11F93A61D1}" srcOrd="8" destOrd="0" presId="urn:microsoft.com/office/officeart/2005/8/layout/default"/>
    <dgm:cxn modelId="{65D729AF-F8B6-4889-B8CD-A318EF7BEE82}" type="presParOf" srcId="{07414177-B5DE-4FCF-B7C6-8642ED9FAF6E}" destId="{258E17B8-49E1-4DF6-A3DF-490E5615AEE6}" srcOrd="9" destOrd="0" presId="urn:microsoft.com/office/officeart/2005/8/layout/default"/>
    <dgm:cxn modelId="{719C4187-1878-4AEF-9E2E-D96D897713C3}" type="presParOf" srcId="{07414177-B5DE-4FCF-B7C6-8642ED9FAF6E}" destId="{6FA0E6F7-AC7F-454B-AE7B-90FDE5B21BDA}" srcOrd="10" destOrd="0" presId="urn:microsoft.com/office/officeart/2005/8/layout/default"/>
    <dgm:cxn modelId="{06272F3D-9E9F-4555-813E-3EF18780FE58}" type="presParOf" srcId="{07414177-B5DE-4FCF-B7C6-8642ED9FAF6E}" destId="{6EE05EF1-9F19-41AA-9FE5-31A12882E37D}" srcOrd="11" destOrd="0" presId="urn:microsoft.com/office/officeart/2005/8/layout/default"/>
    <dgm:cxn modelId="{D224202B-2E9A-4CD4-892A-2685A5D7C928}" type="presParOf" srcId="{07414177-B5DE-4FCF-B7C6-8642ED9FAF6E}" destId="{6188BE4F-7075-455C-B479-03303C0D94CD}" srcOrd="12" destOrd="0" presId="urn:microsoft.com/office/officeart/2005/8/layout/default"/>
    <dgm:cxn modelId="{4A098D7E-49B7-49FD-A98E-A4F45819BEE3}" type="presParOf" srcId="{07414177-B5DE-4FCF-B7C6-8642ED9FAF6E}" destId="{61D364C2-7184-41D4-935C-69045C89E0DF}" srcOrd="13" destOrd="0" presId="urn:microsoft.com/office/officeart/2005/8/layout/default"/>
    <dgm:cxn modelId="{A7FFEF8B-D372-4E96-817C-507E828526BC}" type="presParOf" srcId="{07414177-B5DE-4FCF-B7C6-8642ED9FAF6E}" destId="{C8D32E1B-CA4C-451A-9F5C-FF20DA6D2CAE}" srcOrd="14" destOrd="0" presId="urn:microsoft.com/office/officeart/2005/8/layout/default"/>
    <dgm:cxn modelId="{C0B23270-4BC2-491C-8CD4-F5E6CDC81748}" type="presParOf" srcId="{07414177-B5DE-4FCF-B7C6-8642ED9FAF6E}" destId="{13751B77-4DA1-4B4D-B2FD-7B4737289B68}" srcOrd="15" destOrd="0" presId="urn:microsoft.com/office/officeart/2005/8/layout/default"/>
    <dgm:cxn modelId="{562E9A12-9A5C-414A-8A58-34BF7A5EBD88}" type="presParOf" srcId="{07414177-B5DE-4FCF-B7C6-8642ED9FAF6E}" destId="{D17DAC92-7D7F-4D21-93AE-CE7E51956BAA}" srcOrd="16" destOrd="0" presId="urn:microsoft.com/office/officeart/2005/8/layout/default"/>
    <dgm:cxn modelId="{56AB17F1-48BB-40CA-8480-C83715F0A753}" type="presParOf" srcId="{07414177-B5DE-4FCF-B7C6-8642ED9FAF6E}" destId="{4767AC9A-AC33-42FF-8360-53904C90390D}" srcOrd="17" destOrd="0" presId="urn:microsoft.com/office/officeart/2005/8/layout/default"/>
    <dgm:cxn modelId="{5584D698-A82C-4D01-A867-AB37ABBAF517}" type="presParOf" srcId="{07414177-B5DE-4FCF-B7C6-8642ED9FAF6E}" destId="{A01CE9F1-D8D4-4C69-899C-58038EA71739}" srcOrd="18" destOrd="0" presId="urn:microsoft.com/office/officeart/2005/8/layout/default"/>
    <dgm:cxn modelId="{A155CFE2-AE58-4211-96D6-958FA082858D}" type="presParOf" srcId="{07414177-B5DE-4FCF-B7C6-8642ED9FAF6E}" destId="{E3677AFC-16E4-4EBB-BD9F-D7982615CACF}" srcOrd="19" destOrd="0" presId="urn:microsoft.com/office/officeart/2005/8/layout/default"/>
    <dgm:cxn modelId="{9DA17D50-1751-4AF0-98DA-76A552419E9B}" type="presParOf" srcId="{07414177-B5DE-4FCF-B7C6-8642ED9FAF6E}" destId="{AE22F5AD-CFF8-4D5B-92E5-75E98F87F455}"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D31E9-D79B-48FF-928C-747DBFB5D72F}">
      <dsp:nvSpPr>
        <dsp:cNvPr id="0" name=""/>
        <dsp:cNvSpPr/>
      </dsp:nvSpPr>
      <dsp:spPr>
        <a:xfrm>
          <a:off x="3132" y="254773"/>
          <a:ext cx="2484883" cy="1490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CH" sz="3100" kern="1200"/>
            <a:t>il vampiro </a:t>
          </a:r>
          <a:endParaRPr lang="en-US" sz="3100" kern="1200"/>
        </a:p>
      </dsp:txBody>
      <dsp:txXfrm>
        <a:off x="3132" y="254773"/>
        <a:ext cx="2484883" cy="1490930"/>
      </dsp:txXfrm>
    </dsp:sp>
    <dsp:sp modelId="{EE7D58F9-FF94-423F-B57F-6B71469268C4}">
      <dsp:nvSpPr>
        <dsp:cNvPr id="0" name=""/>
        <dsp:cNvSpPr/>
      </dsp:nvSpPr>
      <dsp:spPr>
        <a:xfrm>
          <a:off x="2736504" y="254773"/>
          <a:ext cx="2484883" cy="1490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CH" sz="3100" kern="1200"/>
            <a:t>Conte Dracula vampiro </a:t>
          </a:r>
          <a:endParaRPr lang="en-US" sz="3100" kern="1200"/>
        </a:p>
      </dsp:txBody>
      <dsp:txXfrm>
        <a:off x="2736504" y="254773"/>
        <a:ext cx="2484883" cy="1490930"/>
      </dsp:txXfrm>
    </dsp:sp>
    <dsp:sp modelId="{D65E9A33-B4EC-47AD-8F43-95733787A4EB}">
      <dsp:nvSpPr>
        <dsp:cNvPr id="0" name=""/>
        <dsp:cNvSpPr/>
      </dsp:nvSpPr>
      <dsp:spPr>
        <a:xfrm>
          <a:off x="5469876" y="254773"/>
          <a:ext cx="2484883" cy="1490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CH" sz="3100" kern="1200" dirty="0"/>
            <a:t>Conte Dracula realtà</a:t>
          </a:r>
          <a:endParaRPr lang="en-US" sz="3100" kern="1200" dirty="0"/>
        </a:p>
      </dsp:txBody>
      <dsp:txXfrm>
        <a:off x="5469876" y="254773"/>
        <a:ext cx="2484883" cy="1490930"/>
      </dsp:txXfrm>
    </dsp:sp>
    <dsp:sp modelId="{EDE4E2EF-3AAC-4AB9-9F52-73FBE0AA6C28}">
      <dsp:nvSpPr>
        <dsp:cNvPr id="0" name=""/>
        <dsp:cNvSpPr/>
      </dsp:nvSpPr>
      <dsp:spPr>
        <a:xfrm>
          <a:off x="8203248" y="254773"/>
          <a:ext cx="2484883" cy="1490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Conte Dracula vita </a:t>
          </a:r>
        </a:p>
      </dsp:txBody>
      <dsp:txXfrm>
        <a:off x="8203248" y="254773"/>
        <a:ext cx="2484883" cy="1490930"/>
      </dsp:txXfrm>
    </dsp:sp>
    <dsp:sp modelId="{F492C6E2-AA90-446F-B30D-1B1801D33224}">
      <dsp:nvSpPr>
        <dsp:cNvPr id="0" name=""/>
        <dsp:cNvSpPr/>
      </dsp:nvSpPr>
      <dsp:spPr>
        <a:xfrm>
          <a:off x="1369818" y="1994192"/>
          <a:ext cx="2484883" cy="1490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CH" sz="3100" kern="1200"/>
            <a:t>Famigliari </a:t>
          </a:r>
          <a:endParaRPr lang="en-US" sz="3100" kern="1200"/>
        </a:p>
      </dsp:txBody>
      <dsp:txXfrm>
        <a:off x="1369818" y="1994192"/>
        <a:ext cx="2484883" cy="1490930"/>
      </dsp:txXfrm>
    </dsp:sp>
    <dsp:sp modelId="{54A38240-E923-4911-83CB-BB7E9B423FEA}">
      <dsp:nvSpPr>
        <dsp:cNvPr id="0" name=""/>
        <dsp:cNvSpPr/>
      </dsp:nvSpPr>
      <dsp:spPr>
        <a:xfrm>
          <a:off x="4103190" y="1994192"/>
          <a:ext cx="2484883" cy="1490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CH" sz="3100" kern="1200"/>
            <a:t>Castello </a:t>
          </a:r>
          <a:endParaRPr lang="en-US" sz="3100" kern="1200"/>
        </a:p>
      </dsp:txBody>
      <dsp:txXfrm>
        <a:off x="4103190" y="1994192"/>
        <a:ext cx="2484883" cy="1490930"/>
      </dsp:txXfrm>
    </dsp:sp>
    <dsp:sp modelId="{FCE8C193-E6A0-46BC-B190-1598A85089A8}">
      <dsp:nvSpPr>
        <dsp:cNvPr id="0" name=""/>
        <dsp:cNvSpPr/>
      </dsp:nvSpPr>
      <dsp:spPr>
        <a:xfrm>
          <a:off x="6836562" y="1994192"/>
          <a:ext cx="2484883" cy="14909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CH" sz="3100" kern="1200"/>
            <a:t>Bram Stoker </a:t>
          </a:r>
          <a:endParaRPr lang="en-US" sz="3100" kern="1200"/>
        </a:p>
      </dsp:txBody>
      <dsp:txXfrm>
        <a:off x="6836562" y="1994192"/>
        <a:ext cx="2484883" cy="1490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B2A86-D343-44AB-93F9-80A0E22B85F9}">
      <dsp:nvSpPr>
        <dsp:cNvPr id="0" name=""/>
        <dsp:cNvSpPr/>
      </dsp:nvSpPr>
      <dsp:spPr>
        <a:xfrm>
          <a:off x="85561" y="4359"/>
          <a:ext cx="2085553" cy="1251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CH" sz="1200" kern="1200" dirty="0"/>
            <a:t>PADRE: Vlad secondo  </a:t>
          </a:r>
          <a:r>
            <a:rPr lang="it-CH" sz="1200" kern="1200" dirty="0" err="1"/>
            <a:t>pricipe</a:t>
          </a:r>
          <a:r>
            <a:rPr lang="it-CH" sz="1200" kern="1200" dirty="0"/>
            <a:t> di Valacchia. Era un membro dell’ordine del dragone, un ordine cavalleresco che ispirò il soprannome Dracula( drago) della famiglia. </a:t>
          </a:r>
          <a:endParaRPr lang="en-US" sz="1200" kern="1200" dirty="0"/>
        </a:p>
      </dsp:txBody>
      <dsp:txXfrm>
        <a:off x="85561" y="4359"/>
        <a:ext cx="2085553" cy="1251331"/>
      </dsp:txXfrm>
    </dsp:sp>
    <dsp:sp modelId="{4957A432-C396-4815-9995-1BD2FCD2C178}">
      <dsp:nvSpPr>
        <dsp:cNvPr id="0" name=""/>
        <dsp:cNvSpPr/>
      </dsp:nvSpPr>
      <dsp:spPr>
        <a:xfrm>
          <a:off x="2379669" y="4359"/>
          <a:ext cx="2085553" cy="1251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CH" sz="1200" kern="1200"/>
            <a:t>MADRE: non si conosce con certezza il vero nome della madre di Vlad terzo, ma si sa che era di origine nobile. </a:t>
          </a:r>
          <a:endParaRPr lang="en-US" sz="1200" kern="1200"/>
        </a:p>
      </dsp:txBody>
      <dsp:txXfrm>
        <a:off x="2379669" y="4359"/>
        <a:ext cx="2085553" cy="1251331"/>
      </dsp:txXfrm>
    </dsp:sp>
    <dsp:sp modelId="{9F00A127-D91A-4E52-955D-A85B37EE2E48}">
      <dsp:nvSpPr>
        <dsp:cNvPr id="0" name=""/>
        <dsp:cNvSpPr/>
      </dsp:nvSpPr>
      <dsp:spPr>
        <a:xfrm>
          <a:off x="4673777" y="4359"/>
          <a:ext cx="2085553" cy="1251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CH" sz="1200" kern="1200"/>
            <a:t>FRATELLI:  </a:t>
          </a:r>
          <a:endParaRPr lang="en-US" sz="1200" kern="1200"/>
        </a:p>
      </dsp:txBody>
      <dsp:txXfrm>
        <a:off x="4673777" y="4359"/>
        <a:ext cx="2085553" cy="1251331"/>
      </dsp:txXfrm>
    </dsp:sp>
    <dsp:sp modelId="{04DF1F49-5696-4C35-B6CE-4F7CB146D7AF}">
      <dsp:nvSpPr>
        <dsp:cNvPr id="0" name=""/>
        <dsp:cNvSpPr/>
      </dsp:nvSpPr>
      <dsp:spPr>
        <a:xfrm>
          <a:off x="85561" y="1464246"/>
          <a:ext cx="2085553" cy="1251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CH" sz="1200" kern="1200"/>
            <a:t>MIRCEA SECONDA: fratello maggiore, che fu anche principe di Valacchia </a:t>
          </a:r>
          <a:endParaRPr lang="en-US" sz="1200" kern="1200"/>
        </a:p>
      </dsp:txBody>
      <dsp:txXfrm>
        <a:off x="85561" y="1464246"/>
        <a:ext cx="2085553" cy="1251331"/>
      </dsp:txXfrm>
    </dsp:sp>
    <dsp:sp modelId="{EEDA1663-2F3C-4A57-B910-6A11F93A61D1}">
      <dsp:nvSpPr>
        <dsp:cNvPr id="0" name=""/>
        <dsp:cNvSpPr/>
      </dsp:nvSpPr>
      <dsp:spPr>
        <a:xfrm>
          <a:off x="2379669" y="1464246"/>
          <a:ext cx="2085553" cy="1251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CH" sz="1200" kern="1200"/>
            <a:t>RADU TERZO(Radu il bello) :fratello minore, noto per aver avuto una relazione più stretta con l’impero ottomano, che contrastava con la posizione di Vlad terzo.</a:t>
          </a:r>
          <a:endParaRPr lang="en-US" sz="1200" kern="1200"/>
        </a:p>
      </dsp:txBody>
      <dsp:txXfrm>
        <a:off x="2379669" y="1464246"/>
        <a:ext cx="2085553" cy="1251331"/>
      </dsp:txXfrm>
    </dsp:sp>
    <dsp:sp modelId="{6FA0E6F7-AC7F-454B-AE7B-90FDE5B21BDA}">
      <dsp:nvSpPr>
        <dsp:cNvPr id="0" name=""/>
        <dsp:cNvSpPr/>
      </dsp:nvSpPr>
      <dsp:spPr>
        <a:xfrm>
          <a:off x="4673777" y="1464246"/>
          <a:ext cx="2085553" cy="1251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CH" sz="1200" kern="1200"/>
            <a:t>FIGLI: Vlad terzo ebbe almeno due figli </a:t>
          </a:r>
          <a:endParaRPr lang="en-US" sz="1200" kern="1200"/>
        </a:p>
      </dsp:txBody>
      <dsp:txXfrm>
        <a:off x="4673777" y="1464246"/>
        <a:ext cx="2085553" cy="1251331"/>
      </dsp:txXfrm>
    </dsp:sp>
    <dsp:sp modelId="{6188BE4F-7075-455C-B479-03303C0D94CD}">
      <dsp:nvSpPr>
        <dsp:cNvPr id="0" name=""/>
        <dsp:cNvSpPr/>
      </dsp:nvSpPr>
      <dsp:spPr>
        <a:xfrm>
          <a:off x="85561" y="2924133"/>
          <a:ext cx="2085553" cy="1251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CH" sz="1200" kern="1200"/>
            <a:t>MIHNEA CEL RAU (MINHNEA IL CATTIVO), Che divenne voivoda di Valacchia.   </a:t>
          </a:r>
          <a:endParaRPr lang="en-US" sz="1200" kern="1200"/>
        </a:p>
      </dsp:txBody>
      <dsp:txXfrm>
        <a:off x="85561" y="2924133"/>
        <a:ext cx="2085553" cy="1251331"/>
      </dsp:txXfrm>
    </dsp:sp>
    <dsp:sp modelId="{C8D32E1B-CA4C-451A-9F5C-FF20DA6D2CAE}">
      <dsp:nvSpPr>
        <dsp:cNvPr id="0" name=""/>
        <dsp:cNvSpPr/>
      </dsp:nvSpPr>
      <dsp:spPr>
        <a:xfrm>
          <a:off x="2379669" y="2924133"/>
          <a:ext cx="2085553" cy="1251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CH" sz="1200" kern="1200"/>
            <a:t>VLAD QUARTO: che fu anche il principe di Valacchia per breve tempo </a:t>
          </a:r>
          <a:endParaRPr lang="en-US" sz="1200" kern="1200"/>
        </a:p>
      </dsp:txBody>
      <dsp:txXfrm>
        <a:off x="2379669" y="2924133"/>
        <a:ext cx="2085553" cy="1251331"/>
      </dsp:txXfrm>
    </dsp:sp>
    <dsp:sp modelId="{D17DAC92-7D7F-4D21-93AE-CE7E51956BAA}">
      <dsp:nvSpPr>
        <dsp:cNvPr id="0" name=""/>
        <dsp:cNvSpPr/>
      </dsp:nvSpPr>
      <dsp:spPr>
        <a:xfrm>
          <a:off x="4673777" y="2924133"/>
          <a:ext cx="2085553" cy="1251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CH" sz="1200" kern="1200"/>
            <a:t>MOGLI : Vlad terzo aveva almeno due mogli conosciute </a:t>
          </a:r>
          <a:endParaRPr lang="en-US" sz="1200" kern="1200"/>
        </a:p>
      </dsp:txBody>
      <dsp:txXfrm>
        <a:off x="4673777" y="2924133"/>
        <a:ext cx="2085553" cy="1251331"/>
      </dsp:txXfrm>
    </dsp:sp>
    <dsp:sp modelId="{A01CE9F1-D8D4-4C69-899C-58038EA71739}">
      <dsp:nvSpPr>
        <dsp:cNvPr id="0" name=""/>
        <dsp:cNvSpPr/>
      </dsp:nvSpPr>
      <dsp:spPr>
        <a:xfrm>
          <a:off x="1232615" y="4384020"/>
          <a:ext cx="2085553" cy="1251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CH" sz="1200" kern="1200"/>
            <a:t>PRIMA MOGLIE: la prima moglie di Vlad terzo fu probabilmente una nobile rumena, ma non se ne conosce il nome </a:t>
          </a:r>
          <a:endParaRPr lang="en-US" sz="1200" kern="1200"/>
        </a:p>
      </dsp:txBody>
      <dsp:txXfrm>
        <a:off x="1232615" y="4384020"/>
        <a:ext cx="2085553" cy="1251331"/>
      </dsp:txXfrm>
    </dsp:sp>
    <dsp:sp modelId="{AE22F5AD-CFF8-4D5B-92E5-75E98F87F455}">
      <dsp:nvSpPr>
        <dsp:cNvPr id="0" name=""/>
        <dsp:cNvSpPr/>
      </dsp:nvSpPr>
      <dsp:spPr>
        <a:xfrm>
          <a:off x="3526723" y="4384020"/>
          <a:ext cx="2085553" cy="1251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CH" sz="1200" kern="1200"/>
            <a:t>SECONDA MOGLIE: La seconda moglie di Vlad terzo era una principessa Ungherese, e anche in questo caso il nome esatto non è noto. </a:t>
          </a:r>
          <a:endParaRPr lang="en-US" sz="1200" kern="1200"/>
        </a:p>
      </dsp:txBody>
      <dsp:txXfrm>
        <a:off x="3526723" y="4384020"/>
        <a:ext cx="2085553" cy="12513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4/1/25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68779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4/1/25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46688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4/1/25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3675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4/1/25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55439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4/1/25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89204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4/1/25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51023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4/1/25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26481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4/1/25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95234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4/1/25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38095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4/1/25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31936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4/1/25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408836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4/1/25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‹N›</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41090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 design con motivo curvo rosso">
            <a:extLst>
              <a:ext uri="{FF2B5EF4-FFF2-40B4-BE49-F238E27FC236}">
                <a16:creationId xmlns:a16="http://schemas.microsoft.com/office/drawing/2014/main" id="{23C27024-B7F1-7565-E533-81001A0A154C}"/>
              </a:ext>
            </a:extLst>
          </p:cNvPr>
          <p:cNvPicPr>
            <a:picLocks noChangeAspect="1"/>
          </p:cNvPicPr>
          <p:nvPr/>
        </p:nvPicPr>
        <p:blipFill>
          <a:blip r:embed="rId2"/>
          <a:srcRect t="15382" b="32"/>
          <a:stretch/>
        </p:blipFill>
        <p:spPr>
          <a:xfrm>
            <a:off x="0" y="11"/>
            <a:ext cx="12496801" cy="6857989"/>
          </a:xfrm>
          <a:prstGeom prst="rect">
            <a:avLst/>
          </a:prstGeom>
        </p:spPr>
      </p:pic>
      <p:sp>
        <p:nvSpPr>
          <p:cNvPr id="11" name="Rectangle 10">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0F956B1-D17A-97B4-CDCD-3AFFF1BDE510}"/>
              </a:ext>
            </a:extLst>
          </p:cNvPr>
          <p:cNvSpPr>
            <a:spLocks noGrp="1"/>
          </p:cNvSpPr>
          <p:nvPr>
            <p:ph type="ctrTitle"/>
          </p:nvPr>
        </p:nvSpPr>
        <p:spPr>
          <a:xfrm>
            <a:off x="1833541" y="990599"/>
            <a:ext cx="5619054" cy="4849091"/>
          </a:xfrm>
        </p:spPr>
        <p:txBody>
          <a:bodyPr anchor="ctr">
            <a:normAutofit/>
          </a:bodyPr>
          <a:lstStyle/>
          <a:p>
            <a:pPr algn="r"/>
            <a:r>
              <a:rPr lang="it-CH" dirty="0">
                <a:solidFill>
                  <a:srgbClr val="FFFFFF"/>
                </a:solidFill>
              </a:rPr>
              <a:t>Dracula</a:t>
            </a:r>
            <a:br>
              <a:rPr lang="it-CH" dirty="0">
                <a:solidFill>
                  <a:srgbClr val="FFFFFF"/>
                </a:solidFill>
                <a:latin typeface="Cavolini" panose="020B0502040204020203" pitchFamily="66" charset="0"/>
                <a:cs typeface="Cavolini" panose="020B0502040204020203" pitchFamily="66" charset="0"/>
              </a:rPr>
            </a:br>
            <a:endParaRPr lang="it-CH" dirty="0">
              <a:solidFill>
                <a:srgbClr val="FFFFFF"/>
              </a:solidFill>
            </a:endParaRPr>
          </a:p>
        </p:txBody>
      </p:sp>
      <p:pic>
        <p:nvPicPr>
          <p:cNvPr id="5" name="Immagine 4">
            <a:extLst>
              <a:ext uri="{FF2B5EF4-FFF2-40B4-BE49-F238E27FC236}">
                <a16:creationId xmlns:a16="http://schemas.microsoft.com/office/drawing/2014/main" id="{1D424D0A-36BD-12A1-ED0A-B47AAF147B1A}"/>
              </a:ext>
            </a:extLst>
          </p:cNvPr>
          <p:cNvPicPr>
            <a:picLocks noChangeAspect="1"/>
          </p:cNvPicPr>
          <p:nvPr/>
        </p:nvPicPr>
        <p:blipFill>
          <a:blip r:embed="rId3"/>
          <a:stretch>
            <a:fillRect/>
          </a:stretch>
        </p:blipFill>
        <p:spPr>
          <a:xfrm>
            <a:off x="8620967" y="1333502"/>
            <a:ext cx="2552700" cy="4314825"/>
          </a:xfrm>
          <a:prstGeom prst="rect">
            <a:avLst/>
          </a:prstGeom>
        </p:spPr>
      </p:pic>
      <p:sp>
        <p:nvSpPr>
          <p:cNvPr id="3" name="Sottotitolo 2">
            <a:extLst>
              <a:ext uri="{FF2B5EF4-FFF2-40B4-BE49-F238E27FC236}">
                <a16:creationId xmlns:a16="http://schemas.microsoft.com/office/drawing/2014/main" id="{EDE6F2CB-30CF-8A5C-B570-B410C4572782}"/>
              </a:ext>
            </a:extLst>
          </p:cNvPr>
          <p:cNvSpPr>
            <a:spLocks noGrp="1"/>
          </p:cNvSpPr>
          <p:nvPr>
            <p:ph type="subTitle" idx="1"/>
          </p:nvPr>
        </p:nvSpPr>
        <p:spPr>
          <a:xfrm>
            <a:off x="8712865" y="1447799"/>
            <a:ext cx="2368905" cy="4076699"/>
          </a:xfrm>
        </p:spPr>
        <p:txBody>
          <a:bodyPr anchor="ctr">
            <a:normAutofit/>
          </a:bodyPr>
          <a:lstStyle/>
          <a:p>
            <a:r>
              <a:rPr lang="it-CH" dirty="0">
                <a:solidFill>
                  <a:srgbClr val="FFFFFF"/>
                </a:solidFill>
              </a:rPr>
              <a:t>.</a:t>
            </a:r>
          </a:p>
        </p:txBody>
      </p:sp>
      <p:cxnSp>
        <p:nvCxnSpPr>
          <p:cNvPr id="13" name="Straight Connector 12">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B79EFE2A-66C5-DECA-B9EB-3DE2D55416ED}"/>
              </a:ext>
            </a:extLst>
          </p:cNvPr>
          <p:cNvSpPr txBox="1"/>
          <p:nvPr/>
        </p:nvSpPr>
        <p:spPr>
          <a:xfrm>
            <a:off x="1528740" y="5524498"/>
            <a:ext cx="3016333" cy="477054"/>
          </a:xfrm>
          <a:prstGeom prst="rect">
            <a:avLst/>
          </a:prstGeom>
          <a:noFill/>
        </p:spPr>
        <p:txBody>
          <a:bodyPr wrap="square" rtlCol="0">
            <a:spAutoFit/>
          </a:bodyPr>
          <a:lstStyle/>
          <a:p>
            <a:r>
              <a:rPr lang="it-CH" sz="2500" dirty="0">
                <a:latin typeface="+mj-lt"/>
              </a:rPr>
              <a:t>Isabel &amp; Gaia, 2F 2025</a:t>
            </a:r>
          </a:p>
        </p:txBody>
      </p:sp>
    </p:spTree>
    <p:extLst>
      <p:ext uri="{BB962C8B-B14F-4D97-AF65-F5344CB8AC3E}">
        <p14:creationId xmlns:p14="http://schemas.microsoft.com/office/powerpoint/2010/main" val="18858521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4B505E-A241-AF9D-E31D-DC65223E6397}"/>
              </a:ext>
            </a:extLst>
          </p:cNvPr>
          <p:cNvSpPr>
            <a:spLocks noGrp="1"/>
          </p:cNvSpPr>
          <p:nvPr>
            <p:ph type="title"/>
          </p:nvPr>
        </p:nvSpPr>
        <p:spPr/>
        <p:txBody>
          <a:bodyPr/>
          <a:lstStyle/>
          <a:p>
            <a:r>
              <a:rPr lang="it-CH" dirty="0"/>
              <a:t>La sua vita </a:t>
            </a:r>
          </a:p>
        </p:txBody>
      </p:sp>
      <p:sp>
        <p:nvSpPr>
          <p:cNvPr id="3" name="Segnaposto contenuto 2">
            <a:extLst>
              <a:ext uri="{FF2B5EF4-FFF2-40B4-BE49-F238E27FC236}">
                <a16:creationId xmlns:a16="http://schemas.microsoft.com/office/drawing/2014/main" id="{80ED2398-F730-F191-8DB4-65854546B529}"/>
              </a:ext>
            </a:extLst>
          </p:cNvPr>
          <p:cNvSpPr>
            <a:spLocks noGrp="1"/>
          </p:cNvSpPr>
          <p:nvPr>
            <p:ph idx="1"/>
          </p:nvPr>
        </p:nvSpPr>
        <p:spPr/>
        <p:txBody>
          <a:bodyPr/>
          <a:lstStyle/>
          <a:p>
            <a:r>
              <a:rPr lang="it-CH" dirty="0"/>
              <a:t>Vlad terzo, conosciuto come Vlad </a:t>
            </a:r>
            <a:r>
              <a:rPr lang="it-CH" dirty="0" err="1"/>
              <a:t>l’impalatore</a:t>
            </a:r>
            <a:r>
              <a:rPr lang="it-CH" dirty="0"/>
              <a:t>, </a:t>
            </a:r>
            <a:r>
              <a:rPr lang="it-CH" dirty="0">
                <a:highlight>
                  <a:srgbClr val="FFFF00"/>
                </a:highlight>
              </a:rPr>
              <a:t>nacque nel 1431 </a:t>
            </a:r>
            <a:r>
              <a:rPr lang="it-CH" dirty="0"/>
              <a:t>in Transilvania figlio di Vlad secondo, Dracula </a:t>
            </a:r>
            <a:r>
              <a:rPr lang="it-CH" dirty="0">
                <a:highlight>
                  <a:srgbClr val="FF00FF"/>
                </a:highlight>
              </a:rPr>
              <a:t>divenne principe della Valacchia nel 1456</a:t>
            </a:r>
            <a:r>
              <a:rPr lang="it-CH" dirty="0"/>
              <a:t>, dopo aver passato anni in esilio e prigionia. Conosciuto per la sua crudeltà, usava l’impalamento come metodo di punizione per nemici e traditori, guadagnandosi una fama temuta in tutta Europa. </a:t>
            </a:r>
            <a:r>
              <a:rPr lang="it-CH" dirty="0">
                <a:highlight>
                  <a:srgbClr val="00FF00"/>
                </a:highlight>
              </a:rPr>
              <a:t>Difese la Valacchia dagli Ottomani, ma fu costretto a fuggire nel 1462</a:t>
            </a:r>
            <a:r>
              <a:rPr lang="it-CH" dirty="0"/>
              <a:t>. Dopo una prigionia in </a:t>
            </a:r>
            <a:r>
              <a:rPr lang="it-CH" dirty="0">
                <a:highlight>
                  <a:srgbClr val="00FFFF"/>
                </a:highlight>
              </a:rPr>
              <a:t>Ungheria tornò al trono nel 1476,ma morì nello stesso anno </a:t>
            </a:r>
            <a:r>
              <a:rPr lang="it-CH" dirty="0"/>
              <a:t>combattendo contro le forze Ottomane.</a:t>
            </a:r>
          </a:p>
        </p:txBody>
      </p:sp>
    </p:spTree>
    <p:extLst>
      <p:ext uri="{BB962C8B-B14F-4D97-AF65-F5344CB8AC3E}">
        <p14:creationId xmlns:p14="http://schemas.microsoft.com/office/powerpoint/2010/main" val="50709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C4D454C-4CD3-2972-9FFC-FB211AFE3A84}"/>
              </a:ext>
            </a:extLst>
          </p:cNvPr>
          <p:cNvSpPr>
            <a:spLocks noGrp="1"/>
          </p:cNvSpPr>
          <p:nvPr>
            <p:ph type="title"/>
          </p:nvPr>
        </p:nvSpPr>
        <p:spPr>
          <a:xfrm>
            <a:off x="704087" y="559063"/>
            <a:ext cx="3306747" cy="5256025"/>
          </a:xfrm>
        </p:spPr>
        <p:txBody>
          <a:bodyPr>
            <a:normAutofit/>
          </a:bodyPr>
          <a:lstStyle/>
          <a:p>
            <a:r>
              <a:rPr lang="it-CH" sz="3600" dirty="0"/>
              <a:t>Famigliari </a:t>
            </a:r>
          </a:p>
        </p:txBody>
      </p:sp>
      <p:graphicFrame>
        <p:nvGraphicFramePr>
          <p:cNvPr id="40" name="Segnaposto contenuto 2">
            <a:extLst>
              <a:ext uri="{FF2B5EF4-FFF2-40B4-BE49-F238E27FC236}">
                <a16:creationId xmlns:a16="http://schemas.microsoft.com/office/drawing/2014/main" id="{9BF7E721-62E4-E7CF-D642-7EBD73E9167C}"/>
              </a:ext>
            </a:extLst>
          </p:cNvPr>
          <p:cNvGraphicFramePr>
            <a:graphicFrameLocks noGrp="1"/>
          </p:cNvGraphicFramePr>
          <p:nvPr>
            <p:ph idx="1"/>
            <p:extLst>
              <p:ext uri="{D42A27DB-BD31-4B8C-83A1-F6EECF244321}">
                <p14:modId xmlns:p14="http://schemas.microsoft.com/office/powerpoint/2010/main" val="3799434361"/>
              </p:ext>
            </p:extLst>
          </p:nvPr>
        </p:nvGraphicFramePr>
        <p:xfrm>
          <a:off x="4643022" y="622249"/>
          <a:ext cx="6844892" cy="5639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6" name="Straight Connector 35">
            <a:extLst>
              <a:ext uri="{FF2B5EF4-FFF2-40B4-BE49-F238E27FC236}">
                <a16:creationId xmlns:a16="http://schemas.microsoft.com/office/drawing/2014/main" id="{0AFF0B6C-73E2-4B40-9280-938C14922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223541"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05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a:extLst>
              <a:ext uri="{FF2B5EF4-FFF2-40B4-BE49-F238E27FC236}">
                <a16:creationId xmlns:a16="http://schemas.microsoft.com/office/drawing/2014/main" id="{59D1BF41-528D-603D-1F81-6BB95EF10485}"/>
              </a:ext>
            </a:extLst>
          </p:cNvPr>
          <p:cNvPicPr>
            <a:picLocks noChangeAspect="1"/>
          </p:cNvPicPr>
          <p:nvPr/>
        </p:nvPicPr>
        <p:blipFill>
          <a:blip r:embed="rId2"/>
          <a:srcRect l="7835" r="220" b="1"/>
          <a:stretch/>
        </p:blipFill>
        <p:spPr>
          <a:xfrm>
            <a:off x="4981575" y="735286"/>
            <a:ext cx="6495042" cy="5419642"/>
          </a:xfrm>
          <a:prstGeom prst="rect">
            <a:avLst/>
          </a:prstGeom>
        </p:spPr>
      </p:pic>
      <p:sp>
        <p:nvSpPr>
          <p:cNvPr id="2" name="Titolo 1">
            <a:extLst>
              <a:ext uri="{FF2B5EF4-FFF2-40B4-BE49-F238E27FC236}">
                <a16:creationId xmlns:a16="http://schemas.microsoft.com/office/drawing/2014/main" id="{6A071625-59C5-D33C-2C9E-8D788FC47DE7}"/>
              </a:ext>
            </a:extLst>
          </p:cNvPr>
          <p:cNvSpPr>
            <a:spLocks noGrp="1"/>
          </p:cNvSpPr>
          <p:nvPr>
            <p:ph type="title"/>
          </p:nvPr>
        </p:nvSpPr>
        <p:spPr>
          <a:xfrm>
            <a:off x="704088" y="914400"/>
            <a:ext cx="3799763" cy="1473200"/>
          </a:xfrm>
        </p:spPr>
        <p:txBody>
          <a:bodyPr>
            <a:normAutofit/>
          </a:bodyPr>
          <a:lstStyle/>
          <a:p>
            <a:r>
              <a:rPr lang="it-CH" sz="3600"/>
              <a:t>Castello </a:t>
            </a:r>
          </a:p>
        </p:txBody>
      </p:sp>
      <p:sp>
        <p:nvSpPr>
          <p:cNvPr id="8" name="Content Placeholder 7">
            <a:extLst>
              <a:ext uri="{FF2B5EF4-FFF2-40B4-BE49-F238E27FC236}">
                <a16:creationId xmlns:a16="http://schemas.microsoft.com/office/drawing/2014/main" id="{1BDE9FD6-26DD-3BC0-DB3A-8C579E8F1EC9}"/>
              </a:ext>
            </a:extLst>
          </p:cNvPr>
          <p:cNvSpPr>
            <a:spLocks noGrp="1"/>
          </p:cNvSpPr>
          <p:nvPr>
            <p:ph idx="1"/>
          </p:nvPr>
        </p:nvSpPr>
        <p:spPr>
          <a:xfrm>
            <a:off x="704088" y="2387600"/>
            <a:ext cx="3799763" cy="3767328"/>
          </a:xfrm>
        </p:spPr>
        <p:txBody>
          <a:bodyPr>
            <a:normAutofit/>
          </a:bodyPr>
          <a:lstStyle/>
          <a:p>
            <a:pPr marL="0" indent="0">
              <a:buNone/>
            </a:pPr>
            <a:r>
              <a:rPr lang="en-US" dirty="0"/>
              <a:t> </a:t>
            </a:r>
            <a:r>
              <a:rPr lang="en-US" dirty="0" err="1"/>
              <a:t>Immagino</a:t>
            </a:r>
            <a:r>
              <a:rPr lang="en-US" dirty="0"/>
              <a:t> tutti </a:t>
            </a:r>
            <a:r>
              <a:rPr lang="en-US" dirty="0" err="1"/>
              <a:t>almeno</a:t>
            </a:r>
            <a:r>
              <a:rPr lang="en-US" dirty="0"/>
              <a:t> </a:t>
            </a:r>
            <a:r>
              <a:rPr lang="en-US" dirty="0" err="1"/>
              <a:t>una</a:t>
            </a:r>
            <a:r>
              <a:rPr lang="en-US" dirty="0"/>
              <a:t> volta </a:t>
            </a:r>
            <a:r>
              <a:rPr lang="en-US" dirty="0" err="1"/>
              <a:t>abbiate</a:t>
            </a:r>
            <a:r>
              <a:rPr lang="en-US" dirty="0"/>
              <a:t> </a:t>
            </a:r>
            <a:r>
              <a:rPr lang="en-US" dirty="0" err="1"/>
              <a:t>sentito</a:t>
            </a:r>
            <a:r>
              <a:rPr lang="en-US" dirty="0"/>
              <a:t> </a:t>
            </a:r>
            <a:r>
              <a:rPr lang="en-US" dirty="0" err="1"/>
              <a:t>parlare</a:t>
            </a:r>
            <a:r>
              <a:rPr lang="en-US" dirty="0"/>
              <a:t> del </a:t>
            </a:r>
            <a:r>
              <a:rPr lang="en-US" dirty="0" err="1"/>
              <a:t>castello</a:t>
            </a:r>
            <a:r>
              <a:rPr lang="en-US" dirty="0"/>
              <a:t> del conte </a:t>
            </a:r>
            <a:r>
              <a:rPr lang="en-US" dirty="0" err="1"/>
              <a:t>dracula</a:t>
            </a:r>
            <a:r>
              <a:rPr lang="en-US" dirty="0"/>
              <a:t>, </a:t>
            </a:r>
            <a:r>
              <a:rPr lang="en-US" dirty="0" err="1"/>
              <a:t>che</a:t>
            </a:r>
            <a:r>
              <a:rPr lang="en-US" dirty="0"/>
              <a:t> </a:t>
            </a:r>
            <a:r>
              <a:rPr lang="en-US" dirty="0" err="1"/>
              <a:t>si</a:t>
            </a:r>
            <a:r>
              <a:rPr lang="en-US" dirty="0"/>
              <a:t> trova </a:t>
            </a:r>
            <a:r>
              <a:rPr lang="en-US" dirty="0" err="1"/>
              <a:t>sull’antico</a:t>
            </a:r>
            <a:r>
              <a:rPr lang="en-US" dirty="0"/>
              <a:t> confine </a:t>
            </a:r>
            <a:r>
              <a:rPr lang="en-US" dirty="0" err="1"/>
              <a:t>tra</a:t>
            </a:r>
            <a:r>
              <a:rPr lang="en-US" dirty="0"/>
              <a:t> la </a:t>
            </a:r>
            <a:r>
              <a:rPr lang="en-US" dirty="0" err="1"/>
              <a:t>Transilvania</a:t>
            </a:r>
            <a:r>
              <a:rPr lang="en-US" dirty="0"/>
              <a:t> e la </a:t>
            </a:r>
            <a:r>
              <a:rPr lang="en-US" dirty="0" err="1"/>
              <a:t>Valacchia</a:t>
            </a:r>
            <a:r>
              <a:rPr lang="en-US" dirty="0"/>
              <a:t>. </a:t>
            </a:r>
          </a:p>
          <a:p>
            <a:pPr marL="0" indent="0">
              <a:buNone/>
            </a:pPr>
            <a:r>
              <a:rPr lang="en-US" dirty="0"/>
              <a:t>Ma è </a:t>
            </a:r>
            <a:r>
              <a:rPr lang="en-US" dirty="0" err="1"/>
              <a:t>veramente</a:t>
            </a:r>
            <a:r>
              <a:rPr lang="en-US" dirty="0"/>
              <a:t> il </a:t>
            </a:r>
            <a:r>
              <a:rPr lang="en-US" dirty="0" err="1"/>
              <a:t>suo</a:t>
            </a:r>
            <a:r>
              <a:rPr lang="en-US" dirty="0"/>
              <a:t> </a:t>
            </a:r>
            <a:r>
              <a:rPr lang="en-US" dirty="0" err="1"/>
              <a:t>castello</a:t>
            </a:r>
            <a:r>
              <a:rPr lang="en-US" dirty="0"/>
              <a:t>…?</a:t>
            </a:r>
          </a:p>
        </p:txBody>
      </p:sp>
      <p:cxnSp>
        <p:nvCxnSpPr>
          <p:cNvPr id="13" name="Straight Connector 1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89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a:extLst>
              <a:ext uri="{FF2B5EF4-FFF2-40B4-BE49-F238E27FC236}">
                <a16:creationId xmlns:a16="http://schemas.microsoft.com/office/drawing/2014/main" id="{488AD713-2282-965A-20DE-D28599E49361}"/>
              </a:ext>
            </a:extLst>
          </p:cNvPr>
          <p:cNvPicPr>
            <a:picLocks noChangeAspect="1"/>
          </p:cNvPicPr>
          <p:nvPr/>
        </p:nvPicPr>
        <p:blipFill>
          <a:blip r:embed="rId2"/>
          <a:srcRect l="15402" r="13592" b="1"/>
          <a:stretch/>
        </p:blipFill>
        <p:spPr>
          <a:xfrm>
            <a:off x="4981575" y="735286"/>
            <a:ext cx="6495042" cy="5419642"/>
          </a:xfrm>
          <a:prstGeom prst="rect">
            <a:avLst/>
          </a:prstGeom>
        </p:spPr>
      </p:pic>
      <p:sp>
        <p:nvSpPr>
          <p:cNvPr id="2" name="Titolo 1">
            <a:extLst>
              <a:ext uri="{FF2B5EF4-FFF2-40B4-BE49-F238E27FC236}">
                <a16:creationId xmlns:a16="http://schemas.microsoft.com/office/drawing/2014/main" id="{B9AC56D2-9CEE-E255-BCC8-BFF2418DB6F2}"/>
              </a:ext>
            </a:extLst>
          </p:cNvPr>
          <p:cNvSpPr>
            <a:spLocks noGrp="1"/>
          </p:cNvSpPr>
          <p:nvPr>
            <p:ph type="title"/>
          </p:nvPr>
        </p:nvSpPr>
        <p:spPr>
          <a:xfrm>
            <a:off x="704088" y="914400"/>
            <a:ext cx="3799763" cy="1473200"/>
          </a:xfrm>
        </p:spPr>
        <p:txBody>
          <a:bodyPr>
            <a:normAutofit/>
          </a:bodyPr>
          <a:lstStyle/>
          <a:p>
            <a:r>
              <a:rPr lang="it-CH" sz="3600"/>
              <a:t>La risposta è no…! </a:t>
            </a:r>
          </a:p>
        </p:txBody>
      </p:sp>
      <p:sp>
        <p:nvSpPr>
          <p:cNvPr id="8" name="Content Placeholder 7">
            <a:extLst>
              <a:ext uri="{FF2B5EF4-FFF2-40B4-BE49-F238E27FC236}">
                <a16:creationId xmlns:a16="http://schemas.microsoft.com/office/drawing/2014/main" id="{8B7BC39B-2E4E-1513-3432-FBF0A14EE1B3}"/>
              </a:ext>
            </a:extLst>
          </p:cNvPr>
          <p:cNvSpPr>
            <a:spLocks noGrp="1"/>
          </p:cNvSpPr>
          <p:nvPr>
            <p:ph idx="1"/>
          </p:nvPr>
        </p:nvSpPr>
        <p:spPr>
          <a:xfrm>
            <a:off x="704088" y="2387600"/>
            <a:ext cx="3799763" cy="3767328"/>
          </a:xfrm>
        </p:spPr>
        <p:txBody>
          <a:bodyPr>
            <a:normAutofit/>
          </a:bodyPr>
          <a:lstStyle/>
          <a:p>
            <a:r>
              <a:rPr lang="en-US" dirty="0"/>
              <a:t>Il </a:t>
            </a:r>
            <a:r>
              <a:rPr lang="en-US" dirty="0" err="1"/>
              <a:t>vero</a:t>
            </a:r>
            <a:r>
              <a:rPr lang="en-US" dirty="0"/>
              <a:t> </a:t>
            </a:r>
            <a:r>
              <a:rPr lang="en-US" dirty="0" err="1"/>
              <a:t>castello</a:t>
            </a:r>
            <a:r>
              <a:rPr lang="en-US" dirty="0"/>
              <a:t> è </a:t>
            </a:r>
            <a:r>
              <a:rPr lang="en-US" dirty="0" err="1"/>
              <a:t>infatti</a:t>
            </a:r>
            <a:r>
              <a:rPr lang="en-US" dirty="0"/>
              <a:t> la Fortezza di </a:t>
            </a:r>
            <a:r>
              <a:rPr lang="en-US" dirty="0" err="1"/>
              <a:t>Poenari</a:t>
            </a:r>
            <a:r>
              <a:rPr lang="en-US" dirty="0"/>
              <a:t>. </a:t>
            </a:r>
          </a:p>
          <a:p>
            <a:r>
              <a:rPr lang="en-US" dirty="0"/>
              <a:t>Il </a:t>
            </a:r>
            <a:r>
              <a:rPr lang="en-US" dirty="0" err="1"/>
              <a:t>castello</a:t>
            </a:r>
            <a:r>
              <a:rPr lang="en-US" dirty="0"/>
              <a:t> fu </a:t>
            </a:r>
            <a:r>
              <a:rPr lang="en-US" dirty="0" err="1"/>
              <a:t>eretto</a:t>
            </a:r>
            <a:r>
              <a:rPr lang="en-US" dirty="0"/>
              <a:t> </a:t>
            </a:r>
            <a:r>
              <a:rPr lang="en-US" dirty="0" err="1"/>
              <a:t>nel</a:t>
            </a:r>
            <a:r>
              <a:rPr lang="en-US" dirty="0"/>
              <a:t> </a:t>
            </a:r>
            <a:r>
              <a:rPr lang="en-US" dirty="0" err="1"/>
              <a:t>tredicesimo</a:t>
            </a:r>
            <a:r>
              <a:rPr lang="en-US" dirty="0"/>
              <a:t> </a:t>
            </a:r>
            <a:r>
              <a:rPr lang="en-US" dirty="0" err="1"/>
              <a:t>secolo</a:t>
            </a:r>
            <a:r>
              <a:rPr lang="en-US" dirty="0"/>
              <a:t>, ed è </a:t>
            </a:r>
            <a:r>
              <a:rPr lang="en-US" dirty="0" err="1"/>
              <a:t>situata</a:t>
            </a:r>
            <a:r>
              <a:rPr lang="en-US" dirty="0"/>
              <a:t> </a:t>
            </a:r>
            <a:r>
              <a:rPr lang="en-US" dirty="0" err="1"/>
              <a:t>nel</a:t>
            </a:r>
            <a:r>
              <a:rPr lang="en-US" dirty="0"/>
              <a:t> </a:t>
            </a:r>
            <a:r>
              <a:rPr lang="en-US" dirty="0" err="1"/>
              <a:t>comune</a:t>
            </a:r>
            <a:r>
              <a:rPr lang="en-US" dirty="0"/>
              <a:t> di </a:t>
            </a:r>
            <a:r>
              <a:rPr lang="en-US" dirty="0" err="1"/>
              <a:t>Arefu</a:t>
            </a:r>
            <a:r>
              <a:rPr lang="en-US" dirty="0"/>
              <a:t>, </a:t>
            </a:r>
            <a:r>
              <a:rPr lang="it-IT" dirty="0"/>
              <a:t>affacciata sulla valle scavata dal fiume </a:t>
            </a:r>
            <a:r>
              <a:rPr lang="it-IT" dirty="0" err="1"/>
              <a:t>Argeş</a:t>
            </a:r>
            <a:r>
              <a:rPr lang="it-IT" dirty="0"/>
              <a:t>.</a:t>
            </a:r>
            <a:endParaRPr lang="en-US" dirty="0"/>
          </a:p>
        </p:txBody>
      </p:sp>
      <p:cxnSp>
        <p:nvCxnSpPr>
          <p:cNvPr id="20" name="Straight Connector 19">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62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descr="Immagine che contiene vestiti, persona, Viso umano, gentiluomo&#10;&#10;Il contenuto generato dall'IA potrebbe non essere corretto.">
            <a:extLst>
              <a:ext uri="{FF2B5EF4-FFF2-40B4-BE49-F238E27FC236}">
                <a16:creationId xmlns:a16="http://schemas.microsoft.com/office/drawing/2014/main" id="{A304C077-C273-21C8-3BD7-A54C4396B6F9}"/>
              </a:ext>
            </a:extLst>
          </p:cNvPr>
          <p:cNvPicPr>
            <a:picLocks noChangeAspect="1"/>
          </p:cNvPicPr>
          <p:nvPr/>
        </p:nvPicPr>
        <p:blipFill>
          <a:blip r:embed="rId2"/>
          <a:srcRect l="7376"/>
          <a:stretch/>
        </p:blipFill>
        <p:spPr>
          <a:xfrm>
            <a:off x="7580376" y="731520"/>
            <a:ext cx="3895344" cy="5422392"/>
          </a:xfrm>
          <a:prstGeom prst="rect">
            <a:avLst/>
          </a:prstGeom>
        </p:spPr>
      </p:pic>
      <p:sp>
        <p:nvSpPr>
          <p:cNvPr id="2" name="Titolo 1">
            <a:extLst>
              <a:ext uri="{FF2B5EF4-FFF2-40B4-BE49-F238E27FC236}">
                <a16:creationId xmlns:a16="http://schemas.microsoft.com/office/drawing/2014/main" id="{7CF5187D-A6D6-E8F5-6B44-1892EB015CEF}"/>
              </a:ext>
            </a:extLst>
          </p:cNvPr>
          <p:cNvSpPr>
            <a:spLocks noGrp="1"/>
          </p:cNvSpPr>
          <p:nvPr>
            <p:ph type="title"/>
          </p:nvPr>
        </p:nvSpPr>
        <p:spPr>
          <a:xfrm>
            <a:off x="704088" y="914400"/>
            <a:ext cx="6239599" cy="1307592"/>
          </a:xfrm>
        </p:spPr>
        <p:txBody>
          <a:bodyPr>
            <a:normAutofit/>
          </a:bodyPr>
          <a:lstStyle/>
          <a:p>
            <a:r>
              <a:rPr lang="it-CH" dirty="0"/>
              <a:t>Bram </a:t>
            </a:r>
            <a:r>
              <a:rPr lang="it-CH" dirty="0" err="1"/>
              <a:t>stoker</a:t>
            </a:r>
            <a:r>
              <a:rPr lang="it-CH" dirty="0"/>
              <a:t> </a:t>
            </a:r>
          </a:p>
        </p:txBody>
      </p:sp>
      <p:sp>
        <p:nvSpPr>
          <p:cNvPr id="8" name="Content Placeholder 7">
            <a:extLst>
              <a:ext uri="{FF2B5EF4-FFF2-40B4-BE49-F238E27FC236}">
                <a16:creationId xmlns:a16="http://schemas.microsoft.com/office/drawing/2014/main" id="{A691FA55-B71C-8E49-7166-87139A212B0D}"/>
              </a:ext>
            </a:extLst>
          </p:cNvPr>
          <p:cNvSpPr>
            <a:spLocks noGrp="1"/>
          </p:cNvSpPr>
          <p:nvPr>
            <p:ph idx="1"/>
          </p:nvPr>
        </p:nvSpPr>
        <p:spPr>
          <a:xfrm>
            <a:off x="704088" y="2221992"/>
            <a:ext cx="6239599" cy="3941064"/>
          </a:xfrm>
        </p:spPr>
        <p:txBody>
          <a:bodyPr>
            <a:normAutofit/>
          </a:bodyPr>
          <a:lstStyle/>
          <a:p>
            <a:r>
              <a:rPr lang="it-IT" dirty="0"/>
              <a:t>Abraham Stoker, detto Bram (Dublino, 8 novembre 1847 – Londra, 20 aprile 1912), è stato uno scrittore irlandese, divenuto celebre come autore di Dracula, uno fra i più conosciuti romanzi gotici del terrore</a:t>
            </a:r>
            <a:endParaRPr lang="en-US" dirty="0"/>
          </a:p>
        </p:txBody>
      </p:sp>
      <p:cxnSp>
        <p:nvCxnSpPr>
          <p:cNvPr id="13" name="Straight Connector 12">
            <a:extLst>
              <a:ext uri="{FF2B5EF4-FFF2-40B4-BE49-F238E27FC236}">
                <a16:creationId xmlns:a16="http://schemas.microsoft.com/office/drawing/2014/main" id="{435C2BE7-B9D9-D49E-8A44-8DC5114D8B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84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17E8D4-B124-E683-8B3C-85D0C588D2B1}"/>
              </a:ext>
            </a:extLst>
          </p:cNvPr>
          <p:cNvSpPr>
            <a:spLocks noGrp="1"/>
          </p:cNvSpPr>
          <p:nvPr>
            <p:ph type="title"/>
          </p:nvPr>
        </p:nvSpPr>
        <p:spPr/>
        <p:txBody>
          <a:bodyPr/>
          <a:lstStyle/>
          <a:p>
            <a:r>
              <a:rPr lang="it-CH" dirty="0"/>
              <a:t>Video </a:t>
            </a:r>
          </a:p>
        </p:txBody>
      </p:sp>
      <p:sp>
        <p:nvSpPr>
          <p:cNvPr id="3" name="Segnaposto contenuto 2">
            <a:extLst>
              <a:ext uri="{FF2B5EF4-FFF2-40B4-BE49-F238E27FC236}">
                <a16:creationId xmlns:a16="http://schemas.microsoft.com/office/drawing/2014/main" id="{C9227221-9C41-0D87-B4BD-BFC4088894DE}"/>
              </a:ext>
            </a:extLst>
          </p:cNvPr>
          <p:cNvSpPr>
            <a:spLocks noGrp="1"/>
          </p:cNvSpPr>
          <p:nvPr>
            <p:ph idx="1"/>
          </p:nvPr>
        </p:nvSpPr>
        <p:spPr>
          <a:xfrm>
            <a:off x="750367" y="1851602"/>
            <a:ext cx="10691265" cy="3739896"/>
          </a:xfrm>
        </p:spPr>
        <p:txBody>
          <a:bodyPr/>
          <a:lstStyle/>
          <a:p>
            <a:r>
              <a:rPr lang="it-IT" dirty="0"/>
              <a:t>La vera storia di DRACULA – Vlad Tepes </a:t>
            </a:r>
            <a:r>
              <a:rPr lang="it-IT" dirty="0" err="1"/>
              <a:t>l’impalatore</a:t>
            </a:r>
            <a:r>
              <a:rPr lang="it-IT" dirty="0"/>
              <a:t>, principe di Valacchia </a:t>
            </a:r>
            <a:endParaRPr lang="it-CH" dirty="0"/>
          </a:p>
        </p:txBody>
      </p:sp>
    </p:spTree>
    <p:extLst>
      <p:ext uri="{BB962C8B-B14F-4D97-AF65-F5344CB8AC3E}">
        <p14:creationId xmlns:p14="http://schemas.microsoft.com/office/powerpoint/2010/main" val="456520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D37E07-5264-2E39-F275-C3228695D9D8}"/>
              </a:ext>
            </a:extLst>
          </p:cNvPr>
          <p:cNvSpPr>
            <a:spLocks noGrp="1"/>
          </p:cNvSpPr>
          <p:nvPr>
            <p:ph type="title"/>
          </p:nvPr>
        </p:nvSpPr>
        <p:spPr/>
        <p:txBody>
          <a:bodyPr/>
          <a:lstStyle/>
          <a:p>
            <a:r>
              <a:rPr lang="it-CH" dirty="0"/>
              <a:t>Indice </a:t>
            </a:r>
          </a:p>
        </p:txBody>
      </p:sp>
      <p:graphicFrame>
        <p:nvGraphicFramePr>
          <p:cNvPr id="7" name="Segnaposto contenuto 2">
            <a:extLst>
              <a:ext uri="{FF2B5EF4-FFF2-40B4-BE49-F238E27FC236}">
                <a16:creationId xmlns:a16="http://schemas.microsoft.com/office/drawing/2014/main" id="{A33EFF0E-3D07-CF79-F10E-EEEC5570B0BB}"/>
              </a:ext>
            </a:extLst>
          </p:cNvPr>
          <p:cNvGraphicFramePr>
            <a:graphicFrameLocks noGrp="1"/>
          </p:cNvGraphicFramePr>
          <p:nvPr>
            <p:ph idx="1"/>
            <p:extLst>
              <p:ext uri="{D42A27DB-BD31-4B8C-83A1-F6EECF244321}">
                <p14:modId xmlns:p14="http://schemas.microsoft.com/office/powerpoint/2010/main" val="2165976842"/>
              </p:ext>
            </p:extLst>
          </p:nvPr>
        </p:nvGraphicFramePr>
        <p:xfrm>
          <a:off x="700635" y="2221992"/>
          <a:ext cx="10691265" cy="3739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79885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C9A737E-199C-7B61-496D-05CE6457C4D6}"/>
              </a:ext>
            </a:extLst>
          </p:cNvPr>
          <p:cNvSpPr>
            <a:spLocks noGrp="1"/>
          </p:cNvSpPr>
          <p:nvPr>
            <p:ph type="title"/>
          </p:nvPr>
        </p:nvSpPr>
        <p:spPr>
          <a:xfrm>
            <a:off x="704088" y="611300"/>
            <a:ext cx="2171055" cy="4265842"/>
          </a:xfrm>
        </p:spPr>
        <p:txBody>
          <a:bodyPr>
            <a:normAutofit/>
          </a:bodyPr>
          <a:lstStyle/>
          <a:p>
            <a:r>
              <a:rPr lang="it-CH" sz="2400" dirty="0"/>
              <a:t> </a:t>
            </a:r>
            <a:br>
              <a:rPr lang="it-CH" sz="2400" dirty="0"/>
            </a:br>
            <a:endParaRPr lang="it-CH" sz="2400" dirty="0"/>
          </a:p>
        </p:txBody>
      </p:sp>
      <p:sp>
        <p:nvSpPr>
          <p:cNvPr id="3" name="Segnaposto contenuto 2">
            <a:extLst>
              <a:ext uri="{FF2B5EF4-FFF2-40B4-BE49-F238E27FC236}">
                <a16:creationId xmlns:a16="http://schemas.microsoft.com/office/drawing/2014/main" id="{49C2B7D7-6960-5B29-1B93-D96C74C3701E}"/>
              </a:ext>
            </a:extLst>
          </p:cNvPr>
          <p:cNvSpPr>
            <a:spLocks noGrp="1"/>
          </p:cNvSpPr>
          <p:nvPr>
            <p:ph idx="1"/>
          </p:nvPr>
        </p:nvSpPr>
        <p:spPr>
          <a:xfrm>
            <a:off x="3889753" y="578015"/>
            <a:ext cx="7601609" cy="5543941"/>
          </a:xfrm>
        </p:spPr>
        <p:txBody>
          <a:bodyPr>
            <a:normAutofit fontScale="85000" lnSpcReduction="20000"/>
          </a:bodyPr>
          <a:lstStyle/>
          <a:p>
            <a:r>
              <a:rPr lang="it-CH" dirty="0"/>
              <a:t>IL VAMPIRO </a:t>
            </a:r>
          </a:p>
          <a:p>
            <a:endParaRPr lang="it-CH" dirty="0"/>
          </a:p>
          <a:p>
            <a:r>
              <a:rPr lang="it-IT" dirty="0"/>
              <a:t>Il vampiro, come si sa, è un demone che per sopravvivere ha bisogno di bere il sangue dei mortali. È solito uccidere le sue vittime mordendole sul collo.</a:t>
            </a:r>
          </a:p>
          <a:p>
            <a:endParaRPr lang="it-IT" dirty="0"/>
          </a:p>
          <a:p>
            <a:r>
              <a:rPr lang="it-IT" dirty="0"/>
              <a:t>Nonostante entità di tipo vampirico siano diffuse in numerose culture ed epoche, il termine "vampiro" divenne popolare solo agli inizi del XVIII secolo,</a:t>
            </a:r>
          </a:p>
          <a:p>
            <a:endParaRPr lang="it-IT" dirty="0"/>
          </a:p>
          <a:p>
            <a:r>
              <a:rPr lang="it-IT" dirty="0"/>
              <a:t> Nella maggior parte dei casi, i vampiri sono creature malvagie redivive, vittime suicide o streghe, ma possono anche essere cadaveri posseduti da spiriti malevoli o umani trasformati dopo essere stati morsi da altri vampiri. La credenza in tali leggende divenne così persuasiva da causare isteria di massa e pubbliche esecuzioni di persone credute vampiri.</a:t>
            </a:r>
          </a:p>
          <a:p>
            <a:endParaRPr lang="it-IT" dirty="0"/>
          </a:p>
          <a:p>
            <a:r>
              <a:rPr lang="it-IT" dirty="0"/>
              <a:t>Gli antichi greci credevano che alcuni corpi morti potessero rianimarsi e che per tenerli nelle loro tombe, dovessero essere ritualmente uccisi o intrappolati all'interno in qualche modo, come bloccare il corpo con frammenti di anfora o grandi pietre</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pPr marL="0" indent="0">
              <a:buNone/>
            </a:pPr>
            <a:endParaRPr lang="it-IT" dirty="0"/>
          </a:p>
        </p:txBody>
      </p:sp>
      <p:cxnSp>
        <p:nvCxnSpPr>
          <p:cNvPr id="10" name="Straight Connector 9">
            <a:extLst>
              <a:ext uri="{FF2B5EF4-FFF2-40B4-BE49-F238E27FC236}">
                <a16:creationId xmlns:a16="http://schemas.microsoft.com/office/drawing/2014/main" id="{F9EFE17E-B5DA-47FC-A72C-F0C7C86495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magine 3">
            <a:extLst>
              <a:ext uri="{FF2B5EF4-FFF2-40B4-BE49-F238E27FC236}">
                <a16:creationId xmlns:a16="http://schemas.microsoft.com/office/drawing/2014/main" id="{D5C396F4-A258-F9C1-C8B4-AAAB9B0BFD0C}"/>
              </a:ext>
            </a:extLst>
          </p:cNvPr>
          <p:cNvPicPr>
            <a:picLocks noChangeAspect="1"/>
          </p:cNvPicPr>
          <p:nvPr/>
        </p:nvPicPr>
        <p:blipFill>
          <a:blip r:embed="rId2"/>
          <a:stretch>
            <a:fillRect/>
          </a:stretch>
        </p:blipFill>
        <p:spPr>
          <a:xfrm>
            <a:off x="302492" y="457336"/>
            <a:ext cx="3256517" cy="5789364"/>
          </a:xfrm>
          <a:prstGeom prst="rect">
            <a:avLst/>
          </a:prstGeom>
        </p:spPr>
      </p:pic>
    </p:spTree>
    <p:extLst>
      <p:ext uri="{BB962C8B-B14F-4D97-AF65-F5344CB8AC3E}">
        <p14:creationId xmlns:p14="http://schemas.microsoft.com/office/powerpoint/2010/main" val="257731621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627C329D-D46C-C0E1-011E-6F9F23C570D7}"/>
              </a:ext>
            </a:extLst>
          </p:cNvPr>
          <p:cNvPicPr>
            <a:picLocks noChangeAspect="1"/>
          </p:cNvPicPr>
          <p:nvPr/>
        </p:nvPicPr>
        <p:blipFill>
          <a:blip r:embed="rId2"/>
          <a:srcRect r="1" b="4550"/>
          <a:stretch/>
        </p:blipFill>
        <p:spPr>
          <a:xfrm>
            <a:off x="9375354" y="1084619"/>
            <a:ext cx="2431054" cy="4688762"/>
          </a:xfrm>
          <a:prstGeom prst="rect">
            <a:avLst/>
          </a:prstGeom>
        </p:spPr>
      </p:pic>
      <p:sp>
        <p:nvSpPr>
          <p:cNvPr id="2" name="Titolo 1">
            <a:extLst>
              <a:ext uri="{FF2B5EF4-FFF2-40B4-BE49-F238E27FC236}">
                <a16:creationId xmlns:a16="http://schemas.microsoft.com/office/drawing/2014/main" id="{AB6782A5-E346-9D5D-2C10-C4C8AF7B1EFE}"/>
              </a:ext>
            </a:extLst>
          </p:cNvPr>
          <p:cNvSpPr>
            <a:spLocks noGrp="1"/>
          </p:cNvSpPr>
          <p:nvPr>
            <p:ph type="title"/>
          </p:nvPr>
        </p:nvSpPr>
        <p:spPr>
          <a:xfrm>
            <a:off x="704088" y="914400"/>
            <a:ext cx="6239599" cy="1307590"/>
          </a:xfrm>
        </p:spPr>
        <p:txBody>
          <a:bodyPr>
            <a:normAutofit/>
          </a:bodyPr>
          <a:lstStyle/>
          <a:p>
            <a:r>
              <a:rPr lang="it-CH" dirty="0"/>
              <a:t> conte </a:t>
            </a:r>
            <a:r>
              <a:rPr lang="it-CH" dirty="0" err="1"/>
              <a:t>dracula</a:t>
            </a:r>
            <a:r>
              <a:rPr lang="it-CH" dirty="0"/>
              <a:t> vampiro </a:t>
            </a:r>
          </a:p>
        </p:txBody>
      </p:sp>
      <p:sp>
        <p:nvSpPr>
          <p:cNvPr id="3" name="Segnaposto contenuto 2">
            <a:extLst>
              <a:ext uri="{FF2B5EF4-FFF2-40B4-BE49-F238E27FC236}">
                <a16:creationId xmlns:a16="http://schemas.microsoft.com/office/drawing/2014/main" id="{1545E196-8A93-1C0C-F0A7-8492A200FCA7}"/>
              </a:ext>
            </a:extLst>
          </p:cNvPr>
          <p:cNvSpPr>
            <a:spLocks noGrp="1"/>
          </p:cNvSpPr>
          <p:nvPr>
            <p:ph idx="1"/>
          </p:nvPr>
        </p:nvSpPr>
        <p:spPr>
          <a:xfrm>
            <a:off x="385591" y="2038120"/>
            <a:ext cx="8273667" cy="4307596"/>
          </a:xfrm>
        </p:spPr>
        <p:txBody>
          <a:bodyPr>
            <a:normAutofit fontScale="85000" lnSpcReduction="10000"/>
          </a:bodyPr>
          <a:lstStyle/>
          <a:p>
            <a:pPr marL="0" indent="0">
              <a:buNone/>
            </a:pPr>
            <a:endParaRPr lang="it-CH" dirty="0"/>
          </a:p>
          <a:p>
            <a:r>
              <a:rPr lang="it-IT" dirty="0"/>
              <a:t>Il Conte Dracula vampiro, di Bram Stoker, si basa sul reale principe di Valacchia (ora Romania), Vlad Dracula vissuto nel XV secolo.</a:t>
            </a:r>
          </a:p>
          <a:p>
            <a:r>
              <a:rPr lang="it-IT" dirty="0"/>
              <a:t>Perché ha paura della croce?:teme la croce non perché rappresenta l'assoluta bontà di Dio, ma perché simboleggia il coraggio di Gesù quando morì per redimere l'umanità durante la Crocifissione. il tipo di coraggio che manca al Conte Dracula.</a:t>
            </a:r>
          </a:p>
          <a:p>
            <a:r>
              <a:rPr lang="it-IT" dirty="0"/>
              <a:t>Perché ha paura dell’aglio?: ci sono due teorie, una è che l’aglio emana un forte odore, che da fastidio ai vampiri, mentre l’altro è che Pare che in passato, i vampiri fossero identificati in individui affetti da porfiria. Parliamo di una rara malattia del sangue, chi è affetto da questa patologia di solito ha un colorito anemico, non tollera l’esposizione al sole e necessita di trasfusioni di sangue. Chi è affetto da questa malattia non potrebbe mangiarlo, perché esalterebbe le tossine presenti nel sangue portando, di conseguenza, ad un peggioramento della malattia.</a:t>
            </a:r>
            <a:endParaRPr lang="it-CH" dirty="0"/>
          </a:p>
        </p:txBody>
      </p:sp>
      <p:cxnSp>
        <p:nvCxnSpPr>
          <p:cNvPr id="24" name="Straight Connector 23">
            <a:extLst>
              <a:ext uri="{FF2B5EF4-FFF2-40B4-BE49-F238E27FC236}">
                <a16:creationId xmlns:a16="http://schemas.microsoft.com/office/drawing/2014/main" id="{3815BE95-1337-20E2-B2EF-5DA486F72F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30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754734-21BF-2F5C-A05C-DDD407B3126A}"/>
              </a:ext>
            </a:extLst>
          </p:cNvPr>
          <p:cNvSpPr>
            <a:spLocks noGrp="1"/>
          </p:cNvSpPr>
          <p:nvPr>
            <p:ph type="title"/>
          </p:nvPr>
        </p:nvSpPr>
        <p:spPr/>
        <p:txBody>
          <a:bodyPr/>
          <a:lstStyle/>
          <a:p>
            <a:r>
              <a:rPr lang="it-CH" dirty="0"/>
              <a:t>Conte </a:t>
            </a:r>
            <a:r>
              <a:rPr lang="it-CH" dirty="0" err="1"/>
              <a:t>dracula</a:t>
            </a:r>
            <a:r>
              <a:rPr lang="it-CH" dirty="0"/>
              <a:t> poteri </a:t>
            </a:r>
          </a:p>
        </p:txBody>
      </p:sp>
      <p:sp>
        <p:nvSpPr>
          <p:cNvPr id="3" name="Segnaposto contenuto 2">
            <a:extLst>
              <a:ext uri="{FF2B5EF4-FFF2-40B4-BE49-F238E27FC236}">
                <a16:creationId xmlns:a16="http://schemas.microsoft.com/office/drawing/2014/main" id="{A1614B79-BEFA-150B-3437-369C5337089F}"/>
              </a:ext>
            </a:extLst>
          </p:cNvPr>
          <p:cNvSpPr>
            <a:spLocks noGrp="1"/>
          </p:cNvSpPr>
          <p:nvPr>
            <p:ph idx="1"/>
          </p:nvPr>
        </p:nvSpPr>
        <p:spPr/>
        <p:txBody>
          <a:bodyPr/>
          <a:lstStyle/>
          <a:p>
            <a:r>
              <a:rPr lang="it-CH" dirty="0"/>
              <a:t>Immortalità </a:t>
            </a:r>
          </a:p>
          <a:p>
            <a:r>
              <a:rPr lang="it-CH" dirty="0"/>
              <a:t>Forza sovra umana </a:t>
            </a:r>
          </a:p>
          <a:p>
            <a:r>
              <a:rPr lang="it-CH" dirty="0"/>
              <a:t>Muta forma </a:t>
            </a:r>
          </a:p>
          <a:p>
            <a:r>
              <a:rPr lang="it-CH" dirty="0"/>
              <a:t>Controllo mentale animali/persone </a:t>
            </a:r>
          </a:p>
          <a:p>
            <a:r>
              <a:rPr lang="it-CH" dirty="0"/>
              <a:t>Guarigione rapida </a:t>
            </a:r>
          </a:p>
          <a:p>
            <a:r>
              <a:rPr lang="it-CH" dirty="0"/>
              <a:t>Resistenza alla malattia </a:t>
            </a:r>
          </a:p>
          <a:p>
            <a:endParaRPr lang="it-CH" dirty="0"/>
          </a:p>
          <a:p>
            <a:endParaRPr lang="it-CH" dirty="0"/>
          </a:p>
        </p:txBody>
      </p:sp>
    </p:spTree>
    <p:extLst>
      <p:ext uri="{BB962C8B-B14F-4D97-AF65-F5344CB8AC3E}">
        <p14:creationId xmlns:p14="http://schemas.microsoft.com/office/powerpoint/2010/main" val="120268006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a:extLst>
              <a:ext uri="{FF2B5EF4-FFF2-40B4-BE49-F238E27FC236}">
                <a16:creationId xmlns:a16="http://schemas.microsoft.com/office/drawing/2014/main" id="{91DFAA2E-668F-5D6C-D53B-FC9E1B690A6B}"/>
              </a:ext>
            </a:extLst>
          </p:cNvPr>
          <p:cNvPicPr>
            <a:picLocks noGrp="1" noChangeAspect="1"/>
          </p:cNvPicPr>
          <p:nvPr>
            <p:ph idx="1"/>
          </p:nvPr>
        </p:nvPicPr>
        <p:blipFill>
          <a:blip r:embed="rId2"/>
          <a:srcRect b="3398"/>
          <a:stretch/>
        </p:blipFill>
        <p:spPr>
          <a:xfrm>
            <a:off x="6326272" y="10"/>
            <a:ext cx="5865727" cy="6857990"/>
          </a:xfrm>
          <a:prstGeom prst="rect">
            <a:avLst/>
          </a:prstGeom>
        </p:spPr>
      </p:pic>
      <p:sp>
        <p:nvSpPr>
          <p:cNvPr id="2" name="Titolo 1">
            <a:extLst>
              <a:ext uri="{FF2B5EF4-FFF2-40B4-BE49-F238E27FC236}">
                <a16:creationId xmlns:a16="http://schemas.microsoft.com/office/drawing/2014/main" id="{BC8CFD6A-4A05-4952-B602-C280FC81EB8F}"/>
              </a:ext>
            </a:extLst>
          </p:cNvPr>
          <p:cNvSpPr>
            <a:spLocks noGrp="1"/>
          </p:cNvSpPr>
          <p:nvPr>
            <p:ph type="title"/>
          </p:nvPr>
        </p:nvSpPr>
        <p:spPr>
          <a:xfrm>
            <a:off x="703400" y="908651"/>
            <a:ext cx="4937004" cy="4058682"/>
          </a:xfrm>
        </p:spPr>
        <p:txBody>
          <a:bodyPr vert="horz" lIns="91440" tIns="45720" rIns="91440" bIns="45720" rtlCol="0" anchor="t">
            <a:normAutofit/>
          </a:bodyPr>
          <a:lstStyle/>
          <a:p>
            <a:r>
              <a:rPr lang="en-US" sz="6500"/>
              <a:t>Conte dracula realtà (vlad terzo)</a:t>
            </a:r>
          </a:p>
        </p:txBody>
      </p:sp>
      <p:cxnSp>
        <p:nvCxnSpPr>
          <p:cNvPr id="24" name="Straight Connector 23">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67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egnaposto contenuto 8">
            <a:extLst>
              <a:ext uri="{FF2B5EF4-FFF2-40B4-BE49-F238E27FC236}">
                <a16:creationId xmlns:a16="http://schemas.microsoft.com/office/drawing/2014/main" id="{82DFC38D-3170-165E-B510-F574BB3456B8}"/>
              </a:ext>
            </a:extLst>
          </p:cNvPr>
          <p:cNvPicPr>
            <a:picLocks noChangeAspect="1"/>
          </p:cNvPicPr>
          <p:nvPr/>
        </p:nvPicPr>
        <p:blipFill>
          <a:blip r:embed="rId2"/>
          <a:srcRect l="13835" r="18454" b="1"/>
          <a:stretch/>
        </p:blipFill>
        <p:spPr>
          <a:xfrm>
            <a:off x="4981575" y="735286"/>
            <a:ext cx="6495042" cy="5419642"/>
          </a:xfrm>
          <a:prstGeom prst="rect">
            <a:avLst/>
          </a:prstGeom>
        </p:spPr>
      </p:pic>
      <p:sp>
        <p:nvSpPr>
          <p:cNvPr id="2" name="Titolo 1">
            <a:extLst>
              <a:ext uri="{FF2B5EF4-FFF2-40B4-BE49-F238E27FC236}">
                <a16:creationId xmlns:a16="http://schemas.microsoft.com/office/drawing/2014/main" id="{92C60E3F-C69E-5588-77E1-6DA6DEEF7282}"/>
              </a:ext>
            </a:extLst>
          </p:cNvPr>
          <p:cNvSpPr>
            <a:spLocks noGrp="1"/>
          </p:cNvSpPr>
          <p:nvPr>
            <p:ph type="title"/>
          </p:nvPr>
        </p:nvSpPr>
        <p:spPr>
          <a:xfrm>
            <a:off x="704088" y="914400"/>
            <a:ext cx="3799763" cy="1473200"/>
          </a:xfrm>
        </p:spPr>
        <p:txBody>
          <a:bodyPr>
            <a:normAutofit/>
          </a:bodyPr>
          <a:lstStyle/>
          <a:p>
            <a:r>
              <a:rPr lang="it-CH" sz="3600" dirty="0"/>
              <a:t>Da dove deriva il nome </a:t>
            </a:r>
            <a:r>
              <a:rPr lang="it-CH" sz="3600" dirty="0" err="1"/>
              <a:t>dracula</a:t>
            </a:r>
            <a:r>
              <a:rPr lang="it-CH" sz="3600" dirty="0"/>
              <a:t>  </a:t>
            </a:r>
          </a:p>
        </p:txBody>
      </p:sp>
      <p:sp>
        <p:nvSpPr>
          <p:cNvPr id="24" name="Content Placeholder 23">
            <a:extLst>
              <a:ext uri="{FF2B5EF4-FFF2-40B4-BE49-F238E27FC236}">
                <a16:creationId xmlns:a16="http://schemas.microsoft.com/office/drawing/2014/main" id="{F50B22D7-3A33-C7A8-8AD8-6E6B58B8402D}"/>
              </a:ext>
            </a:extLst>
          </p:cNvPr>
          <p:cNvSpPr>
            <a:spLocks noGrp="1"/>
          </p:cNvSpPr>
          <p:nvPr>
            <p:ph idx="1"/>
          </p:nvPr>
        </p:nvSpPr>
        <p:spPr>
          <a:xfrm>
            <a:off x="704088" y="2387600"/>
            <a:ext cx="3799763" cy="3767328"/>
          </a:xfrm>
        </p:spPr>
        <p:txBody>
          <a:bodyPr>
            <a:normAutofit fontScale="85000" lnSpcReduction="10000"/>
          </a:bodyPr>
          <a:lstStyle/>
          <a:p>
            <a:pPr marL="0" indent="0">
              <a:buNone/>
            </a:pPr>
            <a:r>
              <a:rPr lang="en-US" dirty="0"/>
              <a:t>  </a:t>
            </a:r>
            <a:r>
              <a:rPr lang="en-US" dirty="0" err="1"/>
              <a:t>vero</a:t>
            </a:r>
            <a:r>
              <a:rPr lang="en-US" dirty="0"/>
              <a:t> </a:t>
            </a:r>
            <a:r>
              <a:rPr lang="en-US" dirty="0" err="1"/>
              <a:t>nome</a:t>
            </a:r>
            <a:r>
              <a:rPr lang="en-US" dirty="0"/>
              <a:t>: </a:t>
            </a:r>
            <a:r>
              <a:rPr lang="en-US" dirty="0" err="1"/>
              <a:t>vlad</a:t>
            </a:r>
            <a:r>
              <a:rPr lang="en-US" dirty="0"/>
              <a:t> </a:t>
            </a:r>
            <a:r>
              <a:rPr lang="en-US" dirty="0" err="1"/>
              <a:t>terzo</a:t>
            </a:r>
            <a:r>
              <a:rPr lang="en-US" dirty="0"/>
              <a:t> </a:t>
            </a:r>
          </a:p>
          <a:p>
            <a:pPr marL="0" indent="0">
              <a:buNone/>
            </a:pPr>
            <a:r>
              <a:rPr lang="en-US" dirty="0"/>
              <a:t>Il padre </a:t>
            </a:r>
            <a:r>
              <a:rPr lang="en-US" dirty="0" err="1"/>
              <a:t>faceva</a:t>
            </a:r>
            <a:r>
              <a:rPr lang="en-US" dirty="0"/>
              <a:t> </a:t>
            </a:r>
            <a:r>
              <a:rPr lang="en-US" dirty="0" err="1"/>
              <a:t>parte</a:t>
            </a:r>
            <a:r>
              <a:rPr lang="en-US" dirty="0"/>
              <a:t> </a:t>
            </a:r>
            <a:r>
              <a:rPr lang="en-US" dirty="0" err="1"/>
              <a:t>dell’ordine</a:t>
            </a:r>
            <a:r>
              <a:rPr lang="en-US" dirty="0"/>
              <a:t> del </a:t>
            </a:r>
            <a:r>
              <a:rPr lang="en-US" dirty="0" err="1"/>
              <a:t>dragone</a:t>
            </a:r>
            <a:r>
              <a:rPr lang="en-US" dirty="0"/>
              <a:t>.               </a:t>
            </a:r>
          </a:p>
          <a:p>
            <a:r>
              <a:rPr lang="en-US" dirty="0" err="1"/>
              <a:t>L’ordine</a:t>
            </a:r>
            <a:r>
              <a:rPr lang="en-US" dirty="0"/>
              <a:t> del </a:t>
            </a:r>
            <a:r>
              <a:rPr lang="en-US" dirty="0" err="1"/>
              <a:t>dragone</a:t>
            </a:r>
            <a:r>
              <a:rPr lang="en-US" dirty="0"/>
              <a:t> è </a:t>
            </a:r>
            <a:r>
              <a:rPr lang="en-US" dirty="0" err="1"/>
              <a:t>stato</a:t>
            </a:r>
            <a:r>
              <a:rPr lang="en-US" dirty="0"/>
              <a:t> </a:t>
            </a:r>
            <a:r>
              <a:rPr lang="en-US" dirty="0" err="1"/>
              <a:t>fondato</a:t>
            </a:r>
            <a:r>
              <a:rPr lang="en-US" dirty="0"/>
              <a:t> per </a:t>
            </a:r>
            <a:r>
              <a:rPr lang="en-US" dirty="0" err="1"/>
              <a:t>proteggere</a:t>
            </a:r>
            <a:r>
              <a:rPr lang="en-US" dirty="0"/>
              <a:t> il </a:t>
            </a:r>
            <a:r>
              <a:rPr lang="en-US" dirty="0" err="1"/>
              <a:t>cristianesimo</a:t>
            </a:r>
            <a:r>
              <a:rPr lang="en-US" dirty="0"/>
              <a:t> e </a:t>
            </a:r>
            <a:r>
              <a:rPr lang="en-US" dirty="0" err="1"/>
              <a:t>l’Europa</a:t>
            </a:r>
            <a:r>
              <a:rPr lang="en-US" dirty="0"/>
              <a:t> orientale </a:t>
            </a:r>
            <a:r>
              <a:rPr lang="en-US" dirty="0" err="1"/>
              <a:t>dai</a:t>
            </a:r>
            <a:r>
              <a:rPr lang="en-US" dirty="0"/>
              <a:t> </a:t>
            </a:r>
            <a:r>
              <a:rPr lang="en-US" dirty="0" err="1"/>
              <a:t>turchi</a:t>
            </a:r>
            <a:r>
              <a:rPr lang="en-US" dirty="0"/>
              <a:t> di </a:t>
            </a:r>
            <a:r>
              <a:rPr lang="en-US" dirty="0" err="1"/>
              <a:t>fede</a:t>
            </a:r>
            <a:r>
              <a:rPr lang="en-US" dirty="0"/>
              <a:t> </a:t>
            </a:r>
            <a:r>
              <a:rPr lang="en-US" dirty="0" err="1"/>
              <a:t>musulmana</a:t>
            </a:r>
            <a:r>
              <a:rPr lang="en-US" dirty="0"/>
              <a:t>.</a:t>
            </a:r>
          </a:p>
          <a:p>
            <a:r>
              <a:rPr lang="en-US" dirty="0" err="1"/>
              <a:t>Persone</a:t>
            </a:r>
            <a:r>
              <a:rPr lang="en-US" dirty="0"/>
              <a:t> </a:t>
            </a:r>
            <a:r>
              <a:rPr lang="en-US" dirty="0" err="1"/>
              <a:t>associano</a:t>
            </a:r>
            <a:r>
              <a:rPr lang="en-US" dirty="0"/>
              <a:t> </a:t>
            </a:r>
            <a:r>
              <a:rPr lang="en-US" dirty="0" err="1"/>
              <a:t>drago</a:t>
            </a:r>
            <a:r>
              <a:rPr lang="en-US" dirty="0"/>
              <a:t>- male-diavolo </a:t>
            </a:r>
          </a:p>
          <a:p>
            <a:pPr marL="0" indent="0">
              <a:buNone/>
            </a:pPr>
            <a:r>
              <a:rPr lang="en-US" dirty="0"/>
              <a:t> in </a:t>
            </a:r>
            <a:r>
              <a:rPr lang="en-US" dirty="0" err="1"/>
              <a:t>rumeno</a:t>
            </a:r>
            <a:r>
              <a:rPr lang="en-US" dirty="0"/>
              <a:t> diavolo </a:t>
            </a:r>
            <a:r>
              <a:rPr lang="en-US" dirty="0" err="1"/>
              <a:t>si</a:t>
            </a:r>
            <a:r>
              <a:rPr lang="en-US" dirty="0"/>
              <a:t> dice Drac, da qui </a:t>
            </a:r>
            <a:r>
              <a:rPr lang="en-US" dirty="0" err="1"/>
              <a:t>l’appellativo</a:t>
            </a:r>
            <a:r>
              <a:rPr lang="en-US" dirty="0"/>
              <a:t> Dracula (</a:t>
            </a:r>
            <a:r>
              <a:rPr lang="en-US" dirty="0" err="1"/>
              <a:t>che</a:t>
            </a:r>
            <a:r>
              <a:rPr lang="en-US" dirty="0"/>
              <a:t> </a:t>
            </a:r>
            <a:r>
              <a:rPr lang="en-US" dirty="0" err="1"/>
              <a:t>significa</a:t>
            </a:r>
            <a:r>
              <a:rPr lang="en-US" dirty="0"/>
              <a:t> </a:t>
            </a:r>
            <a:r>
              <a:rPr lang="en-US" dirty="0" err="1"/>
              <a:t>filgio</a:t>
            </a:r>
            <a:r>
              <a:rPr lang="en-US" dirty="0"/>
              <a:t> del diavolo) </a:t>
            </a:r>
          </a:p>
          <a:p>
            <a:pPr marL="0" indent="0">
              <a:buNone/>
            </a:pPr>
            <a:endParaRPr lang="en-US" dirty="0"/>
          </a:p>
          <a:p>
            <a:pPr marL="0" indent="0">
              <a:buNone/>
            </a:pPr>
            <a:endParaRPr lang="en-US" dirty="0"/>
          </a:p>
        </p:txBody>
      </p:sp>
      <p:cxnSp>
        <p:nvCxnSpPr>
          <p:cNvPr id="36" name="Straight Connector 3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85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9CDC74A-F9C7-FAE6-2194-BD0E64CC5C98}"/>
              </a:ext>
            </a:extLst>
          </p:cNvPr>
          <p:cNvSpPr>
            <a:spLocks noGrp="1"/>
          </p:cNvSpPr>
          <p:nvPr>
            <p:ph type="title"/>
          </p:nvPr>
        </p:nvSpPr>
        <p:spPr>
          <a:xfrm>
            <a:off x="704088" y="914400"/>
            <a:ext cx="10780776" cy="1180210"/>
          </a:xfrm>
        </p:spPr>
        <p:txBody>
          <a:bodyPr>
            <a:normAutofit/>
          </a:bodyPr>
          <a:lstStyle/>
          <a:p>
            <a:r>
              <a:rPr lang="it-CH" dirty="0"/>
              <a:t>dove viveva? </a:t>
            </a:r>
          </a:p>
        </p:txBody>
      </p:sp>
      <p:sp>
        <p:nvSpPr>
          <p:cNvPr id="3" name="Segnaposto contenuto 2">
            <a:extLst>
              <a:ext uri="{FF2B5EF4-FFF2-40B4-BE49-F238E27FC236}">
                <a16:creationId xmlns:a16="http://schemas.microsoft.com/office/drawing/2014/main" id="{EB7A4ED4-3409-6637-C243-19163AEFCA8D}"/>
              </a:ext>
            </a:extLst>
          </p:cNvPr>
          <p:cNvSpPr>
            <a:spLocks noGrp="1"/>
          </p:cNvSpPr>
          <p:nvPr>
            <p:ph idx="1"/>
          </p:nvPr>
        </p:nvSpPr>
        <p:spPr>
          <a:xfrm>
            <a:off x="6664960" y="2346960"/>
            <a:ext cx="4819903" cy="3775456"/>
          </a:xfrm>
        </p:spPr>
        <p:txBody>
          <a:bodyPr>
            <a:normAutofit fontScale="85000" lnSpcReduction="10000"/>
          </a:bodyPr>
          <a:lstStyle/>
          <a:p>
            <a:r>
              <a:rPr lang="it-CH" dirty="0"/>
              <a:t>Dracula nasce nel 1431 a </a:t>
            </a:r>
            <a:r>
              <a:rPr lang="it-CH" dirty="0" err="1"/>
              <a:t>Sighisohara</a:t>
            </a:r>
            <a:r>
              <a:rPr lang="it-CH" dirty="0"/>
              <a:t> (Transilvania), regione dell’odierna Romania, all’epoca parte del regno d’Ungheria.</a:t>
            </a:r>
          </a:p>
          <a:p>
            <a:r>
              <a:rPr lang="it-CH" dirty="0"/>
              <a:t>Dracula diversamente da come si può pensare non era però Ungherese, anche se </a:t>
            </a:r>
            <a:r>
              <a:rPr lang="it-CH" dirty="0" err="1"/>
              <a:t>Sighisohara</a:t>
            </a:r>
            <a:r>
              <a:rPr lang="it-CH" dirty="0"/>
              <a:t> all’epoca era nel regno d’Ungheria, Vlad terzo era un principe della Valacchia, una regione storicamente separata che ora fa parte della Romania. La Valacchia e la Transilvania erano entità politiche distinte, anche se entrambe facevano parte del più ampio contesto del regno d’Ungheria.</a:t>
            </a:r>
          </a:p>
        </p:txBody>
      </p:sp>
      <p:cxnSp>
        <p:nvCxnSpPr>
          <p:cNvPr id="11" name="Straight Connector 10">
            <a:extLst>
              <a:ext uri="{FF2B5EF4-FFF2-40B4-BE49-F238E27FC236}">
                <a16:creationId xmlns:a16="http://schemas.microsoft.com/office/drawing/2014/main" id="{4E495065-8864-87FB-2BCC-254769963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magine 3">
            <a:extLst>
              <a:ext uri="{FF2B5EF4-FFF2-40B4-BE49-F238E27FC236}">
                <a16:creationId xmlns:a16="http://schemas.microsoft.com/office/drawing/2014/main" id="{2E6725AE-30E3-B3BB-7BFF-1186B50126F2}"/>
              </a:ext>
            </a:extLst>
          </p:cNvPr>
          <p:cNvPicPr>
            <a:picLocks noChangeAspect="1"/>
          </p:cNvPicPr>
          <p:nvPr/>
        </p:nvPicPr>
        <p:blipFill>
          <a:blip r:embed="rId2"/>
          <a:stretch>
            <a:fillRect/>
          </a:stretch>
        </p:blipFill>
        <p:spPr>
          <a:xfrm>
            <a:off x="1034526" y="2286633"/>
            <a:ext cx="5081045" cy="3876421"/>
          </a:xfrm>
          <a:prstGeom prst="rect">
            <a:avLst/>
          </a:prstGeom>
        </p:spPr>
      </p:pic>
    </p:spTree>
    <p:extLst>
      <p:ext uri="{BB962C8B-B14F-4D97-AF65-F5344CB8AC3E}">
        <p14:creationId xmlns:p14="http://schemas.microsoft.com/office/powerpoint/2010/main" val="428113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4" name="Straight Connector 83">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88" name="Rectangle 87">
            <a:extLst>
              <a:ext uri="{FF2B5EF4-FFF2-40B4-BE49-F238E27FC236}">
                <a16:creationId xmlns:a16="http://schemas.microsoft.com/office/drawing/2014/main" id="{5A374635-907F-468A-A69A-DBD203727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0" name="Rectangle 89">
            <a:extLst>
              <a:ext uri="{FF2B5EF4-FFF2-40B4-BE49-F238E27FC236}">
                <a16:creationId xmlns:a16="http://schemas.microsoft.com/office/drawing/2014/main" id="{35A8B9ED-4476-44C5-9209-0146C28B5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1">
            <a:extLst>
              <a:ext uri="{FF2B5EF4-FFF2-40B4-BE49-F238E27FC236}">
                <a16:creationId xmlns:a16="http://schemas.microsoft.com/office/drawing/2014/main" id="{C25D32A2-9FC1-4397-9A7C-9D84021CB4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31634"/>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Segnaposto contenuto 19">
            <a:extLst>
              <a:ext uri="{FF2B5EF4-FFF2-40B4-BE49-F238E27FC236}">
                <a16:creationId xmlns:a16="http://schemas.microsoft.com/office/drawing/2014/main" id="{FA2D97B5-5A66-7024-70FB-D1839CC20561}"/>
              </a:ext>
            </a:extLst>
          </p:cNvPr>
          <p:cNvPicPr>
            <a:picLocks noGrp="1" noChangeAspect="1"/>
          </p:cNvPicPr>
          <p:nvPr>
            <p:ph idx="1"/>
          </p:nvPr>
        </p:nvPicPr>
        <p:blipFill>
          <a:blip r:embed="rId2"/>
          <a:srcRect t="25368" b="18033"/>
          <a:stretch/>
        </p:blipFill>
        <p:spPr>
          <a:xfrm>
            <a:off x="4876800" y="8"/>
            <a:ext cx="3538869" cy="2819399"/>
          </a:xfrm>
          <a:prstGeom prst="rect">
            <a:avLst/>
          </a:prstGeom>
        </p:spPr>
      </p:pic>
      <p:pic>
        <p:nvPicPr>
          <p:cNvPr id="6" name="Immagine 5">
            <a:extLst>
              <a:ext uri="{FF2B5EF4-FFF2-40B4-BE49-F238E27FC236}">
                <a16:creationId xmlns:a16="http://schemas.microsoft.com/office/drawing/2014/main" id="{3919C16E-8E73-6D56-0375-B5EA6F07F574}"/>
              </a:ext>
            </a:extLst>
          </p:cNvPr>
          <p:cNvPicPr>
            <a:picLocks noChangeAspect="1"/>
          </p:cNvPicPr>
          <p:nvPr/>
        </p:nvPicPr>
        <p:blipFill>
          <a:blip r:embed="rId3"/>
          <a:srcRect t="2622"/>
          <a:stretch/>
        </p:blipFill>
        <p:spPr>
          <a:xfrm>
            <a:off x="4876800" y="2819400"/>
            <a:ext cx="3538869" cy="4038600"/>
          </a:xfrm>
          <a:prstGeom prst="rect">
            <a:avLst/>
          </a:prstGeom>
        </p:spPr>
      </p:pic>
      <p:pic>
        <p:nvPicPr>
          <p:cNvPr id="18" name="Segnaposto contenuto 17">
            <a:extLst>
              <a:ext uri="{FF2B5EF4-FFF2-40B4-BE49-F238E27FC236}">
                <a16:creationId xmlns:a16="http://schemas.microsoft.com/office/drawing/2014/main" id="{1B732D9A-A53F-AD49-B7CB-CAFE4412A2F9}"/>
              </a:ext>
            </a:extLst>
          </p:cNvPr>
          <p:cNvPicPr>
            <a:picLocks noChangeAspect="1"/>
          </p:cNvPicPr>
          <p:nvPr/>
        </p:nvPicPr>
        <p:blipFill>
          <a:blip r:embed="rId4"/>
          <a:srcRect r="5886"/>
          <a:stretch/>
        </p:blipFill>
        <p:spPr>
          <a:xfrm>
            <a:off x="8415669" y="-10"/>
            <a:ext cx="3776331" cy="4856266"/>
          </a:xfrm>
          <a:prstGeom prst="rect">
            <a:avLst/>
          </a:prstGeom>
        </p:spPr>
      </p:pic>
      <p:pic>
        <p:nvPicPr>
          <p:cNvPr id="19" name="Segnaposto contenuto 18">
            <a:extLst>
              <a:ext uri="{FF2B5EF4-FFF2-40B4-BE49-F238E27FC236}">
                <a16:creationId xmlns:a16="http://schemas.microsoft.com/office/drawing/2014/main" id="{5BA46E9D-39A4-3DDD-BC5B-4C2711BAE636}"/>
              </a:ext>
            </a:extLst>
          </p:cNvPr>
          <p:cNvPicPr>
            <a:picLocks noChangeAspect="1"/>
          </p:cNvPicPr>
          <p:nvPr/>
        </p:nvPicPr>
        <p:blipFill>
          <a:blip r:embed="rId5"/>
          <a:srcRect t="5970" r="-5" b="11650"/>
          <a:stretch/>
        </p:blipFill>
        <p:spPr>
          <a:xfrm>
            <a:off x="8415669" y="4838700"/>
            <a:ext cx="3776331" cy="2019300"/>
          </a:xfrm>
          <a:prstGeom prst="rect">
            <a:avLst/>
          </a:prstGeom>
        </p:spPr>
      </p:pic>
      <p:sp>
        <p:nvSpPr>
          <p:cNvPr id="2" name="Titolo 1">
            <a:extLst>
              <a:ext uri="{FF2B5EF4-FFF2-40B4-BE49-F238E27FC236}">
                <a16:creationId xmlns:a16="http://schemas.microsoft.com/office/drawing/2014/main" id="{9571EB4F-3926-DF51-D29D-820B9A991C33}"/>
              </a:ext>
            </a:extLst>
          </p:cNvPr>
          <p:cNvSpPr>
            <a:spLocks noGrp="1"/>
          </p:cNvSpPr>
          <p:nvPr>
            <p:ph type="title"/>
          </p:nvPr>
        </p:nvSpPr>
        <p:spPr>
          <a:xfrm>
            <a:off x="710406" y="914401"/>
            <a:ext cx="3675523" cy="3657599"/>
          </a:xfrm>
        </p:spPr>
        <p:txBody>
          <a:bodyPr vert="horz" lIns="91440" tIns="45720" rIns="91440" bIns="45720" rtlCol="0" anchor="t">
            <a:normAutofit/>
          </a:bodyPr>
          <a:lstStyle/>
          <a:p>
            <a:r>
              <a:rPr lang="en-US"/>
              <a:t>La sua vita </a:t>
            </a:r>
            <a:endParaRPr lang="en-US" dirty="0"/>
          </a:p>
        </p:txBody>
      </p:sp>
    </p:spTree>
    <p:extLst>
      <p:ext uri="{BB962C8B-B14F-4D97-AF65-F5344CB8AC3E}">
        <p14:creationId xmlns:p14="http://schemas.microsoft.com/office/powerpoint/2010/main" val="42410829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19</TotalTime>
  <Words>965</Words>
  <Application>Microsoft Macintosh PowerPoint</Application>
  <PresentationFormat>Widescreen</PresentationFormat>
  <Paragraphs>79</Paragraphs>
  <Slides>15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Calisto MT</vt:lpstr>
      <vt:lpstr>Cavolini</vt:lpstr>
      <vt:lpstr>Univers Condensed</vt:lpstr>
      <vt:lpstr>ChronicleVTI</vt:lpstr>
      <vt:lpstr>Dracula </vt:lpstr>
      <vt:lpstr>Indice </vt:lpstr>
      <vt:lpstr>  </vt:lpstr>
      <vt:lpstr> conte dracula vampiro </vt:lpstr>
      <vt:lpstr>Conte dracula poteri </vt:lpstr>
      <vt:lpstr>Conte dracula realtà (vlad terzo)</vt:lpstr>
      <vt:lpstr>Da dove deriva il nome dracula  </vt:lpstr>
      <vt:lpstr>dove viveva? </vt:lpstr>
      <vt:lpstr>La sua vita </vt:lpstr>
      <vt:lpstr>La sua vita </vt:lpstr>
      <vt:lpstr>Famigliari </vt:lpstr>
      <vt:lpstr>Castello </vt:lpstr>
      <vt:lpstr>La risposta è no…! </vt:lpstr>
      <vt:lpstr>Bram stoker </vt:lpstr>
      <vt:lpstr>Video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Gino Carminati</dc:creator>
  <cp:lastModifiedBy>Pordenone Gian Franco (DOCENTE)</cp:lastModifiedBy>
  <cp:revision>7</cp:revision>
  <dcterms:created xsi:type="dcterms:W3CDTF">2025-03-06T16:37:51Z</dcterms:created>
  <dcterms:modified xsi:type="dcterms:W3CDTF">2025-04-01T16:55:24Z</dcterms:modified>
</cp:coreProperties>
</file>