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1pPr>
    <a:lvl2pPr marL="0" marR="0" indent="3429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2pPr>
    <a:lvl3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3pPr>
    <a:lvl4pPr marL="0" marR="0" indent="10287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4pPr>
    <a:lvl5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5pPr>
    <a:lvl6pPr marL="0" marR="0" indent="17145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6pPr>
    <a:lvl7pPr marL="0" marR="0" indent="2057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7pPr>
    <a:lvl8pPr marL="0" marR="0" indent="24003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8pPr>
    <a:lvl9pPr marL="0" marR="0" indent="2743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 b="def" i="def"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a"/>
          <p:cNvSpPr/>
          <p:nvPr/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" name="Titolo Testo"/>
          <p:cNvSpPr txBox="1"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3" name="Corpo livello uno…"/>
          <p:cNvSpPr txBox="1"/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" name="Numero diapositiva"/>
          <p:cNvSpPr txBox="1"/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&quot;"/>
          <p:cNvSpPr txBox="1"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i="0" spc="0" sz="2100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"</a:t>
            </a:r>
          </a:p>
        </p:txBody>
      </p:sp>
      <p:sp>
        <p:nvSpPr>
          <p:cNvPr id="102" name="Inserisci qui una citazione."/>
          <p:cNvSpPr txBox="1"/>
          <p:nvPr>
            <p:ph type="body" sz="quarter" idx="21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pPr/>
            <a:r>
              <a:t>Inserisci qui una citazione.</a:t>
            </a:r>
          </a:p>
        </p:txBody>
      </p:sp>
      <p:sp>
        <p:nvSpPr>
          <p:cNvPr id="103" name="–Giovanni Mela"/>
          <p:cNvSpPr txBox="1"/>
          <p:nvPr>
            <p:ph type="body" sz="quarter" idx="22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i="1" sz="4800">
                <a:solidFill>
                  <a:srgbClr val="6B6D6D"/>
                </a:solidFill>
              </a:defRPr>
            </a:lvl1pPr>
          </a:lstStyle>
          <a:p>
            <a:pPr/>
            <a:r>
              <a:t>–Giovanni Mela</a:t>
            </a:r>
          </a:p>
        </p:txBody>
      </p:sp>
      <p:sp>
        <p:nvSpPr>
          <p:cNvPr id="10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118295074_2675x2907.jpeg"/>
          <p:cNvSpPr/>
          <p:nvPr>
            <p:ph type="pic" idx="21"/>
          </p:nvPr>
        </p:nvSpPr>
        <p:spPr>
          <a:xfrm>
            <a:off x="-63500" y="-139700"/>
            <a:ext cx="13144500" cy="142809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18295074_2675x2907.jpeg"/>
          <p:cNvSpPr/>
          <p:nvPr>
            <p:ph type="pic" idx="21"/>
          </p:nvPr>
        </p:nvSpPr>
        <p:spPr>
          <a:xfrm>
            <a:off x="-25400" y="-1130300"/>
            <a:ext cx="13045441" cy="14173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Rettangolo"/>
          <p:cNvSpPr/>
          <p:nvPr>
            <p:ph type="body" sz="half" idx="22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23" name="Linea"/>
          <p:cNvSpPr/>
          <p:nvPr/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Titolo Testo"/>
          <p:cNvSpPr txBox="1"/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5" name="Corpo livello uno…"/>
          <p:cNvSpPr txBox="1"/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6" name="Numero diapositiva"/>
          <p:cNvSpPr txBox="1"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olo Testo"/>
          <p:cNvSpPr txBox="1"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34" name="Numero diapositiva"/>
          <p:cNvSpPr txBox="1"/>
          <p:nvPr>
            <p:ph type="sldNum" sz="quarter" idx="2"/>
          </p:nvPr>
        </p:nvSpPr>
        <p:spPr>
          <a:xfrm>
            <a:off x="12083465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182429520_1646x1646.jpeg"/>
          <p:cNvSpPr/>
          <p:nvPr>
            <p:ph type="pic" idx="21"/>
          </p:nvPr>
        </p:nvSpPr>
        <p:spPr>
          <a:xfrm>
            <a:off x="4191000" y="-12700"/>
            <a:ext cx="9779000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2" name="Linea"/>
          <p:cNvSpPr/>
          <p:nvPr/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3" name="Titolo Testo"/>
          <p:cNvSpPr txBox="1"/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4" name="Corpo livello uno…"/>
          <p:cNvSpPr txBox="1"/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5" name="Numero diapositiva"/>
          <p:cNvSpPr txBox="1"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a"/>
          <p:cNvSpPr/>
          <p:nvPr/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a"/>
          <p:cNvSpPr/>
          <p:nvPr/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3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118295074_2675x2907.jpeg"/>
          <p:cNvSpPr/>
          <p:nvPr>
            <p:ph type="pic" idx="21"/>
          </p:nvPr>
        </p:nvSpPr>
        <p:spPr>
          <a:xfrm>
            <a:off x="-203200" y="-12700"/>
            <a:ext cx="900080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2" name="Linea"/>
          <p:cNvSpPr/>
          <p:nvPr/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3" name="Titolo Testo"/>
          <p:cNvSpPr txBox="1"/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4" name="Corpo livello uno…"/>
          <p:cNvSpPr txBox="1"/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118295074_2675x2907.jpeg"/>
          <p:cNvSpPr/>
          <p:nvPr>
            <p:ph type="pic" idx="21"/>
          </p:nvPr>
        </p:nvSpPr>
        <p:spPr>
          <a:xfrm>
            <a:off x="571500" y="508000"/>
            <a:ext cx="7454900" cy="80994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182741592_1098x949.jpeg"/>
          <p:cNvSpPr/>
          <p:nvPr>
            <p:ph type="pic" sz="quarter" idx="22"/>
          </p:nvPr>
        </p:nvSpPr>
        <p:spPr>
          <a:xfrm>
            <a:off x="7944067" y="424462"/>
            <a:ext cx="5275146" cy="45593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182429520_1646x1646.jpeg"/>
          <p:cNvSpPr/>
          <p:nvPr>
            <p:ph type="pic" sz="quarter" idx="23"/>
          </p:nvPr>
        </p:nvSpPr>
        <p:spPr>
          <a:xfrm>
            <a:off x="8102600" y="4267200"/>
            <a:ext cx="4470400" cy="447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Corpo livello uno…"/>
          <p:cNvSpPr txBox="1"/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i="1" spc="28" sz="2800"/>
            </a:lvl1pPr>
            <a:lvl2pPr marL="0" indent="0">
              <a:spcBef>
                <a:spcPts val="1400"/>
              </a:spcBef>
              <a:buSzTx/>
              <a:buFontTx/>
              <a:buNone/>
              <a:defRPr i="1" spc="28" sz="2800"/>
            </a:lvl2pPr>
            <a:lvl3pPr marL="0" indent="0">
              <a:spcBef>
                <a:spcPts val="1400"/>
              </a:spcBef>
              <a:buSzTx/>
              <a:buFontTx/>
              <a:buNone/>
              <a:defRPr i="1" spc="28" sz="2800"/>
            </a:lvl3pPr>
            <a:lvl4pPr marL="0" indent="0">
              <a:spcBef>
                <a:spcPts val="1400"/>
              </a:spcBef>
              <a:buSzTx/>
              <a:buFontTx/>
              <a:buNone/>
              <a:defRPr i="1" spc="28" sz="2800"/>
            </a:lvl4pPr>
            <a:lvl5pPr marL="0" indent="0">
              <a:spcBef>
                <a:spcPts val="1400"/>
              </a:spcBef>
              <a:buSzTx/>
              <a:buFontTx/>
              <a:buNone/>
              <a:defRPr i="1" spc="28"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i="0" spc="0" sz="1600">
                <a:solidFill>
                  <a:srgbClr val="747676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3429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10287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17145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2057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24003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2743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18295074_2675x2907.jpeg" descr="118295074_2675x2907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94" t="7974" r="116" b="23208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29" name="Rettangolo"/>
          <p:cNvSpPr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130" name="Linea"/>
          <p:cNvSpPr/>
          <p:nvPr/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1" name="Qualche Immag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4900"/>
            </a:lvl1pPr>
          </a:lstStyle>
          <a:p>
            <a:pPr/>
            <a:r>
              <a:t>Qualche Immagine</a:t>
            </a:r>
          </a:p>
        </p:txBody>
      </p:sp>
      <p:sp>
        <p:nvSpPr>
          <p:cNvPr id="132" name="per accompagnare un Curriculum Vita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per accompagnare un Curriculum Vitae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5300006.jpeg" descr="S5300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La Città dei Mestieri"/>
          <p:cNvSpPr txBox="1"/>
          <p:nvPr/>
        </p:nvSpPr>
        <p:spPr>
          <a:xfrm>
            <a:off x="4451770" y="95250"/>
            <a:ext cx="7597808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pc="64" sz="64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La Città dei</a:t>
            </a:r>
            <a:r>
              <a:t> Mestieri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1700.jpeg" descr="IMG_1700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9519" r="0" b="34230"/>
          <a:stretch>
            <a:fillRect/>
          </a:stretch>
        </p:blipFill>
        <p:spPr>
          <a:xfrm>
            <a:off x="109140" y="81954"/>
            <a:ext cx="12786473" cy="9589855"/>
          </a:xfrm>
          <a:prstGeom prst="rect">
            <a:avLst/>
          </a:prstGeom>
        </p:spPr>
      </p:pic>
      <p:sp>
        <p:nvSpPr>
          <p:cNvPr id="167" name="Il dottorato di ricerca"/>
          <p:cNvSpPr txBox="1"/>
          <p:nvPr/>
        </p:nvSpPr>
        <p:spPr>
          <a:xfrm>
            <a:off x="2560629" y="95250"/>
            <a:ext cx="7883542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000000"/>
                </a:solidFill>
              </a:defRPr>
            </a:lvl1pPr>
          </a:lstStyle>
          <a:p>
            <a:pPr/>
            <a:r>
              <a:t>Il dottorato di ricerca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on mia nonna"/>
          <p:cNvSpPr txBox="1"/>
          <p:nvPr/>
        </p:nvSpPr>
        <p:spPr>
          <a:xfrm>
            <a:off x="6472229" y="-69850"/>
            <a:ext cx="561270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Con mia nonna</a:t>
            </a:r>
          </a:p>
        </p:txBody>
      </p:sp>
      <p:sp>
        <p:nvSpPr>
          <p:cNvPr id="170" name="A Milano con Penelope"/>
          <p:cNvSpPr txBox="1"/>
          <p:nvPr/>
        </p:nvSpPr>
        <p:spPr>
          <a:xfrm>
            <a:off x="808029" y="8426450"/>
            <a:ext cx="831258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A Milano con Penelope</a:t>
            </a:r>
          </a:p>
        </p:txBody>
      </p:sp>
      <p:sp>
        <p:nvSpPr>
          <p:cNvPr id="171" name="Su un Rooftop a New York"/>
          <p:cNvSpPr txBox="1"/>
          <p:nvPr/>
        </p:nvSpPr>
        <p:spPr>
          <a:xfrm>
            <a:off x="1643753" y="260350"/>
            <a:ext cx="971729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Su un Rooftop a New York</a:t>
            </a:r>
          </a:p>
        </p:txBody>
      </p:sp>
      <p:pic>
        <p:nvPicPr>
          <p:cNvPr id="172" name="IMG_2675.jpeg" descr="IMG_267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3208" y="-3044974"/>
            <a:ext cx="13431216" cy="13236835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Il bosco"/>
          <p:cNvSpPr txBox="1"/>
          <p:nvPr/>
        </p:nvSpPr>
        <p:spPr>
          <a:xfrm>
            <a:off x="5070109" y="1454150"/>
            <a:ext cx="2864582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000000"/>
                </a:solidFill>
              </a:defRPr>
            </a:lvl1pPr>
          </a:lstStyle>
          <a:p>
            <a:pPr/>
            <a:r>
              <a:t>Il bosco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on mia nonna"/>
          <p:cNvSpPr txBox="1"/>
          <p:nvPr/>
        </p:nvSpPr>
        <p:spPr>
          <a:xfrm>
            <a:off x="6472229" y="-69850"/>
            <a:ext cx="561270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Con mia nonna</a:t>
            </a:r>
          </a:p>
        </p:txBody>
      </p:sp>
      <p:sp>
        <p:nvSpPr>
          <p:cNvPr id="176" name="A Milano con Penelope"/>
          <p:cNvSpPr txBox="1"/>
          <p:nvPr/>
        </p:nvSpPr>
        <p:spPr>
          <a:xfrm>
            <a:off x="808029" y="8426450"/>
            <a:ext cx="831258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A Milano con Penelope</a:t>
            </a:r>
          </a:p>
        </p:txBody>
      </p:sp>
      <p:sp>
        <p:nvSpPr>
          <p:cNvPr id="177" name="Su un Rooftop a New York"/>
          <p:cNvSpPr txBox="1"/>
          <p:nvPr/>
        </p:nvSpPr>
        <p:spPr>
          <a:xfrm>
            <a:off x="1643753" y="260350"/>
            <a:ext cx="971729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Su un Rooftop a New York</a:t>
            </a:r>
          </a:p>
        </p:txBody>
      </p:sp>
      <p:pic>
        <p:nvPicPr>
          <p:cNvPr id="178" name="IMG_1997.jpeg" descr="IMG_199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6900" y="-355600"/>
            <a:ext cx="13841652" cy="10381238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ennis a Castelldefels"/>
          <p:cNvSpPr txBox="1"/>
          <p:nvPr/>
        </p:nvSpPr>
        <p:spPr>
          <a:xfrm>
            <a:off x="891809" y="260350"/>
            <a:ext cx="785517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000000"/>
                </a:solidFill>
              </a:defRPr>
            </a:lvl1pPr>
          </a:lstStyle>
          <a:p>
            <a:pPr/>
            <a:r>
              <a:t>Tennis a Castelldefels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on mia nonna"/>
          <p:cNvSpPr txBox="1"/>
          <p:nvPr/>
        </p:nvSpPr>
        <p:spPr>
          <a:xfrm>
            <a:off x="6472229" y="-69850"/>
            <a:ext cx="561270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Con mia nonna</a:t>
            </a:r>
          </a:p>
        </p:txBody>
      </p:sp>
      <p:sp>
        <p:nvSpPr>
          <p:cNvPr id="182" name="A Milano con Penelope"/>
          <p:cNvSpPr txBox="1"/>
          <p:nvPr/>
        </p:nvSpPr>
        <p:spPr>
          <a:xfrm>
            <a:off x="808029" y="8426450"/>
            <a:ext cx="831258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A Milano con Penelope</a:t>
            </a:r>
          </a:p>
        </p:txBody>
      </p:sp>
      <p:sp>
        <p:nvSpPr>
          <p:cNvPr id="183" name="Su un Rooftop a New York"/>
          <p:cNvSpPr txBox="1"/>
          <p:nvPr/>
        </p:nvSpPr>
        <p:spPr>
          <a:xfrm>
            <a:off x="1643753" y="260350"/>
            <a:ext cx="971729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Su un Rooftop a New York</a:t>
            </a:r>
          </a:p>
        </p:txBody>
      </p:sp>
      <p:sp>
        <p:nvSpPr>
          <p:cNvPr id="184" name="I quotidiani"/>
          <p:cNvSpPr txBox="1"/>
          <p:nvPr/>
        </p:nvSpPr>
        <p:spPr>
          <a:xfrm>
            <a:off x="2373905" y="4343400"/>
            <a:ext cx="4373469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000000"/>
                </a:solidFill>
              </a:defRPr>
            </a:lvl1pPr>
          </a:lstStyle>
          <a:p>
            <a:pPr/>
            <a:r>
              <a:t>I quotidiani</a:t>
            </a:r>
          </a:p>
        </p:txBody>
      </p:sp>
      <p:pic>
        <p:nvPicPr>
          <p:cNvPr id="185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7353" y="598388"/>
            <a:ext cx="5612703" cy="2710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67401" y="531911"/>
            <a:ext cx="3970012" cy="3278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4729" y="6221511"/>
            <a:ext cx="5257951" cy="2259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s.jpeg" descr="images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33207" y="5088780"/>
            <a:ext cx="4373468" cy="3710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on mia nonna"/>
          <p:cNvSpPr txBox="1"/>
          <p:nvPr/>
        </p:nvSpPr>
        <p:spPr>
          <a:xfrm>
            <a:off x="6472229" y="-69850"/>
            <a:ext cx="561270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Con mia nonna</a:t>
            </a:r>
          </a:p>
        </p:txBody>
      </p:sp>
      <p:sp>
        <p:nvSpPr>
          <p:cNvPr id="191" name="A Milano con Penelope"/>
          <p:cNvSpPr txBox="1"/>
          <p:nvPr/>
        </p:nvSpPr>
        <p:spPr>
          <a:xfrm>
            <a:off x="808029" y="8426450"/>
            <a:ext cx="831258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A Milano con Penelope</a:t>
            </a:r>
          </a:p>
        </p:txBody>
      </p:sp>
      <p:sp>
        <p:nvSpPr>
          <p:cNvPr id="192" name="Su un Rooftop a New York"/>
          <p:cNvSpPr txBox="1"/>
          <p:nvPr/>
        </p:nvSpPr>
        <p:spPr>
          <a:xfrm>
            <a:off x="1643753" y="260350"/>
            <a:ext cx="971729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Su un Rooftop a New York</a:t>
            </a:r>
          </a:p>
        </p:txBody>
      </p:sp>
      <p:pic>
        <p:nvPicPr>
          <p:cNvPr id="193" name="IMG_2762.jpeg" descr="IMG_27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818" y="-1755379"/>
            <a:ext cx="13351203" cy="11575034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Ora…"/>
          <p:cNvSpPr txBox="1"/>
          <p:nvPr/>
        </p:nvSpPr>
        <p:spPr>
          <a:xfrm>
            <a:off x="10150109" y="120650"/>
            <a:ext cx="2341532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000000"/>
                </a:solidFill>
              </a:defRPr>
            </a:lvl1pPr>
          </a:lstStyle>
          <a:p>
            <a:pPr/>
            <a:r>
              <a:t>Ora…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on mia nonna"/>
          <p:cNvSpPr txBox="1"/>
          <p:nvPr/>
        </p:nvSpPr>
        <p:spPr>
          <a:xfrm>
            <a:off x="6472229" y="-69850"/>
            <a:ext cx="561270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Con mia nonna</a:t>
            </a:r>
          </a:p>
        </p:txBody>
      </p:sp>
      <p:sp>
        <p:nvSpPr>
          <p:cNvPr id="197" name="A Milano con Penelope"/>
          <p:cNvSpPr txBox="1"/>
          <p:nvPr/>
        </p:nvSpPr>
        <p:spPr>
          <a:xfrm>
            <a:off x="808029" y="8426450"/>
            <a:ext cx="831258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A Milano con Penelope</a:t>
            </a:r>
          </a:p>
        </p:txBody>
      </p:sp>
      <p:sp>
        <p:nvSpPr>
          <p:cNvPr id="198" name="Su un Rooftop a New York"/>
          <p:cNvSpPr txBox="1"/>
          <p:nvPr/>
        </p:nvSpPr>
        <p:spPr>
          <a:xfrm>
            <a:off x="1643753" y="260350"/>
            <a:ext cx="971729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Su un Rooftop a New York</a:t>
            </a:r>
          </a:p>
        </p:txBody>
      </p:sp>
      <p:pic>
        <p:nvPicPr>
          <p:cNvPr id="199" name="00640d4a-5332-41ba-adcd-0af9e986c4c6.JPG.jpg" descr="00640d4a-5332-41ba-adcd-0af9e986c4c6.JP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34642" y="-1189876"/>
            <a:ext cx="8433263" cy="11244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7574c55a-365e-4fb2-9a39-1c69360cbf62.JPG.jpg" descr="7574c55a-365e-4fb2-9a39-1c69360cbf62.JPG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70132" y="68418"/>
            <a:ext cx="7644014" cy="10192019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con Clizia…"/>
          <p:cNvSpPr txBox="1"/>
          <p:nvPr/>
        </p:nvSpPr>
        <p:spPr>
          <a:xfrm>
            <a:off x="4638309" y="8147050"/>
            <a:ext cx="454949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000000"/>
                </a:solidFill>
              </a:defRPr>
            </a:lvl1pPr>
          </a:lstStyle>
          <a:p>
            <a:pPr/>
            <a:r>
              <a:t>con Clizia…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118295074_2675x2907.jpeg" descr="118295074_2675x2907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94" t="7974" r="116" b="23208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04" name="Rettangolo"/>
          <p:cNvSpPr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205" name="Linea"/>
          <p:cNvSpPr/>
          <p:nvPr/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6" name="A presto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4900"/>
            </a:lvl1pPr>
          </a:lstStyle>
          <a:p>
            <a:pPr/>
            <a:r>
              <a:t>A presto!</a:t>
            </a:r>
          </a:p>
        </p:txBody>
      </p:sp>
      <p:sp>
        <p:nvSpPr>
          <p:cNvPr id="207" name="Gian Franco Pordenon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Gian Franco Pordenone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on mia nonna"/>
          <p:cNvSpPr txBox="1"/>
          <p:nvPr/>
        </p:nvSpPr>
        <p:spPr>
          <a:xfrm>
            <a:off x="6472229" y="-69850"/>
            <a:ext cx="561270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Con mia nonna</a:t>
            </a:r>
          </a:p>
        </p:txBody>
      </p:sp>
      <p:pic>
        <p:nvPicPr>
          <p:cNvPr id="135" name="GFP-Milano.tiff" descr="GFP-Milano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76462" y="-540991"/>
            <a:ext cx="15096113" cy="10343016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A Milano con Penelope"/>
          <p:cNvSpPr txBox="1"/>
          <p:nvPr/>
        </p:nvSpPr>
        <p:spPr>
          <a:xfrm>
            <a:off x="808029" y="8426450"/>
            <a:ext cx="831258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A Milano con Penelope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G_1859.jpeg" descr="IMG_18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54200" y="-171209"/>
            <a:ext cx="15053578" cy="10096018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Con mia nonna"/>
          <p:cNvSpPr txBox="1"/>
          <p:nvPr/>
        </p:nvSpPr>
        <p:spPr>
          <a:xfrm>
            <a:off x="6472229" y="-69850"/>
            <a:ext cx="561270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Con mia nonna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li studi a Losanna"/>
          <p:cNvSpPr txBox="1"/>
          <p:nvPr/>
        </p:nvSpPr>
        <p:spPr>
          <a:xfrm>
            <a:off x="1938329" y="6115050"/>
            <a:ext cx="721801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Gli studi a Losanna</a:t>
            </a:r>
          </a:p>
        </p:txBody>
      </p:sp>
      <p:pic>
        <p:nvPicPr>
          <p:cNvPr id="142" name="Senza Titolo.jpeg" descr="Senza Titolo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28981" y="-566792"/>
            <a:ext cx="15662762" cy="10887184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La Commercio a Bellinzona"/>
          <p:cNvSpPr txBox="1"/>
          <p:nvPr/>
        </p:nvSpPr>
        <p:spPr>
          <a:xfrm>
            <a:off x="287329" y="19050"/>
            <a:ext cx="996394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La Commercio a Bellinzona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li studi a Losanna"/>
          <p:cNvSpPr txBox="1"/>
          <p:nvPr/>
        </p:nvSpPr>
        <p:spPr>
          <a:xfrm>
            <a:off x="1938329" y="6115050"/>
            <a:ext cx="721801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Gli studi a Losanna</a:t>
            </a:r>
          </a:p>
        </p:txBody>
      </p:sp>
      <p:pic>
        <p:nvPicPr>
          <p:cNvPr id="146" name="Senza Titolo.jpeg" descr="Senza Titolo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-55706"/>
            <a:ext cx="13388520" cy="8985186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Associazione studentesca"/>
          <p:cNvSpPr txBox="1"/>
          <p:nvPr/>
        </p:nvSpPr>
        <p:spPr>
          <a:xfrm>
            <a:off x="1124370" y="2203450"/>
            <a:ext cx="910968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Associazione studentesca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2773.jpeg" descr="IMG_27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85800" y="-1828800"/>
            <a:ext cx="15520337" cy="11640253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Assistente…"/>
          <p:cNvSpPr txBox="1"/>
          <p:nvPr/>
        </p:nvSpPr>
        <p:spPr>
          <a:xfrm>
            <a:off x="9087270" y="7086599"/>
            <a:ext cx="3782728" cy="248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pc="64" sz="6400">
                <a:solidFill>
                  <a:srgbClr val="000000"/>
                </a:solidFill>
              </a:defRPr>
            </a:pPr>
            <a:r>
              <a:t>Assistente</a:t>
            </a:r>
          </a:p>
          <a:p>
            <a:pPr>
              <a:defRPr b="1" spc="64" sz="6400">
                <a:solidFill>
                  <a:srgbClr val="000000"/>
                </a:solidFill>
              </a:defRPr>
            </a:pPr>
            <a:r>
              <a:t>all’Uni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Antony pattini 2002.jpeg" descr="Antony pattini 2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5800" y="-1032868"/>
            <a:ext cx="7577400" cy="11998536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Parigi"/>
          <p:cNvSpPr txBox="1"/>
          <p:nvPr/>
        </p:nvSpPr>
        <p:spPr>
          <a:xfrm>
            <a:off x="5658270" y="1098550"/>
            <a:ext cx="227246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000000"/>
                </a:solidFill>
              </a:defRPr>
            </a:lvl1pPr>
          </a:lstStyle>
          <a:p>
            <a:pPr/>
            <a:r>
              <a:t>Parigi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5300001.jpeg" descr="S5300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In gita a Firenze"/>
          <p:cNvSpPr txBox="1"/>
          <p:nvPr/>
        </p:nvSpPr>
        <p:spPr>
          <a:xfrm>
            <a:off x="4960929" y="1035050"/>
            <a:ext cx="603891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000000"/>
                </a:solidFill>
              </a:defRPr>
            </a:lvl1pPr>
          </a:lstStyle>
          <a:p>
            <a:pPr/>
            <a:r>
              <a:t>In gita a Firenze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on mia nonna"/>
          <p:cNvSpPr txBox="1"/>
          <p:nvPr/>
        </p:nvSpPr>
        <p:spPr>
          <a:xfrm>
            <a:off x="6472229" y="-69850"/>
            <a:ext cx="561270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Con mia nonna</a:t>
            </a:r>
          </a:p>
        </p:txBody>
      </p:sp>
      <p:sp>
        <p:nvSpPr>
          <p:cNvPr id="159" name="A Milano con Penelope"/>
          <p:cNvSpPr txBox="1"/>
          <p:nvPr/>
        </p:nvSpPr>
        <p:spPr>
          <a:xfrm>
            <a:off x="808029" y="8426450"/>
            <a:ext cx="831258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A Milano con Penelope</a:t>
            </a:r>
          </a:p>
        </p:txBody>
      </p:sp>
      <p:pic>
        <p:nvPicPr>
          <p:cNvPr id="160" name="IMG_1151.jpeg" descr="IMG_11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789" y="-278074"/>
            <a:ext cx="13746331" cy="1030974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u un Rooftop a New York"/>
          <p:cNvSpPr txBox="1"/>
          <p:nvPr/>
        </p:nvSpPr>
        <p:spPr>
          <a:xfrm>
            <a:off x="1643753" y="260350"/>
            <a:ext cx="971729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pc="64" sz="6400">
                <a:solidFill>
                  <a:srgbClr val="FFFFFF"/>
                </a:solidFill>
              </a:defRPr>
            </a:lvl1pPr>
          </a:lstStyle>
          <a:p>
            <a:pPr/>
            <a:r>
              <a:t>Su un Rooftop a New York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 Bold"/>
            <a:ea typeface="DIN Alternate Bold"/>
            <a:cs typeface="DIN Alternate Bold"/>
            <a:sym typeface="DIN Alternate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1" spc="28" strike="noStrike" sz="28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 Roman"/>
            <a:ea typeface="Iowan Old Style Roman"/>
            <a:cs typeface="Iowan Old Style Roman"/>
            <a:sym typeface="Iowan Old Style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 Bold"/>
            <a:ea typeface="DIN Alternate Bold"/>
            <a:cs typeface="DIN Alternate Bold"/>
            <a:sym typeface="DIN Alternate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1" spc="28" strike="noStrike" sz="28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 Roman"/>
            <a:ea typeface="Iowan Old Style Roman"/>
            <a:cs typeface="Iowan Old Style Roman"/>
            <a:sym typeface="Iowan Old Style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