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3"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fr-CH"/>
              <a:t>Fare clic per modificare stile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Fare clic per modificare lo stile del sottotitolo dello schema</a:t>
            </a:r>
            <a:endParaRPr/>
          </a:p>
        </p:txBody>
      </p:sp>
      <p:sp>
        <p:nvSpPr>
          <p:cNvPr id="4" name="Date Placeholder 3"/>
          <p:cNvSpPr>
            <a:spLocks noGrp="1"/>
          </p:cNvSpPr>
          <p:nvPr>
            <p:ph type="dt" sz="half" idx="10"/>
          </p:nvPr>
        </p:nvSpPr>
        <p:spPr/>
        <p:txBody>
          <a:bodyPr/>
          <a:lstStyle/>
          <a:p>
            <a:fld id="{3E63C01D-C911-0348-99FD-EFD9B637F09A}" type="datetimeFigureOut">
              <a:rPr lang="it-IT" smtClean="0"/>
              <a:pPr/>
              <a:t>15/06/20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B6EF64-FB19-411E-965E-9F52AA474456}" type="slidenum">
              <a:rPr lang="it-IT" smtClean="0"/>
              <a:pPr/>
              <a:t>‹N›</a:t>
            </a:fld>
            <a:endParaRPr lang="it-IT"/>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fr-CH"/>
              <a:t>Fare clic per modificare stile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fr-CH"/>
              <a:t>Fare clic per modificare gli stili del testo dello schema</a:t>
            </a: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magine sopra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fr-CH"/>
              <a:t>Fare clic per modificare stile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fr-CH"/>
              <a:t>Fare clic per modificare gli stili del testo dello schema</a:t>
            </a: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Immagini sopra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fr-CH"/>
              <a:t>Fare clic per modificare stile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fr-CH"/>
              <a:t>Fare clic per modificare gli stili del testo dello schema</a:t>
            </a: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Immagini con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fr-CH"/>
              <a:t>Fare clic per modificare gli stili del testo dello schema</a:t>
            </a: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fr-CH"/>
              <a:t>Fare clic per modificare stile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Immagini con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fr-CH"/>
              <a:t>Fare clic per modificare gli stili del testo dello schema</a:t>
            </a: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fr-CH"/>
              <a:t>Fare clic per modificare stile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a:t>Fare clic per modificare stile</a:t>
            </a:r>
            <a:endParaRPr/>
          </a:p>
        </p:txBody>
      </p:sp>
      <p:sp>
        <p:nvSpPr>
          <p:cNvPr id="3" name="Vertical Text Placeholder 2"/>
          <p:cNvSpPr>
            <a:spLocks noGrp="1"/>
          </p:cNvSpPr>
          <p:nvPr>
            <p:ph type="body" orient="vert" idx="1"/>
          </p:nvPr>
        </p:nvSpPr>
        <p:spPr/>
        <p:txBody>
          <a:bodyPr vert="eaVert"/>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4" name="Date Placeholder 3"/>
          <p:cNvSpPr>
            <a:spLocks noGrp="1"/>
          </p:cNvSpPr>
          <p:nvPr>
            <p:ph type="dt" sz="half" idx="10"/>
          </p:nvPr>
        </p:nvSpPr>
        <p:spPr/>
        <p:txBody>
          <a:bodyPr/>
          <a:lstStyle/>
          <a:p>
            <a:fld id="{3E63C01D-C911-0348-99FD-EFD9B637F09A}" type="datetimeFigureOut">
              <a:rPr lang="it-IT" smtClean="0"/>
              <a:pPr/>
              <a:t>15/06/20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BCA30A-227E-D24E-95B1-687C3883FB33}" type="slidenum">
              <a:rPr lang="it-IT" smtClean="0"/>
              <a:pPr/>
              <a:t>‹N›</a:t>
            </a:fld>
            <a:endParaRPr lang="it-IT"/>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fr-CH"/>
              <a:t>Fare clic per modificare stile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4" name="Date Placeholder 3"/>
          <p:cNvSpPr>
            <a:spLocks noGrp="1"/>
          </p:cNvSpPr>
          <p:nvPr>
            <p:ph type="dt" sz="half" idx="10"/>
          </p:nvPr>
        </p:nvSpPr>
        <p:spPr/>
        <p:txBody>
          <a:bodyPr/>
          <a:lstStyle/>
          <a:p>
            <a:fld id="{3E63C01D-C911-0348-99FD-EFD9B637F09A}" type="datetimeFigureOut">
              <a:rPr lang="it-IT" smtClean="0"/>
              <a:pPr/>
              <a:t>15/06/20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BCA30A-227E-D24E-95B1-687C3883FB33}" type="slidenum">
              <a:rPr lang="it-IT" smtClean="0"/>
              <a:pPr/>
              <a:t>‹N›</a:t>
            </a:fld>
            <a:endParaRPr lang="it-IT"/>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a:t>Fare clic per modificare stile</a:t>
            </a:r>
            <a:endParaRPr/>
          </a:p>
        </p:txBody>
      </p:sp>
      <p:sp>
        <p:nvSpPr>
          <p:cNvPr id="3" name="Content Placeholder 2"/>
          <p:cNvSpPr>
            <a:spLocks noGrp="1"/>
          </p:cNvSpPr>
          <p:nvPr>
            <p:ph idx="1"/>
          </p:nvPr>
        </p:nvSpPr>
        <p:spPr/>
        <p:txBody>
          <a:body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4" name="Date Placeholder 3"/>
          <p:cNvSpPr>
            <a:spLocks noGrp="1"/>
          </p:cNvSpPr>
          <p:nvPr>
            <p:ph type="dt" sz="half" idx="10"/>
          </p:nvPr>
        </p:nvSpPr>
        <p:spPr/>
        <p:txBody>
          <a:bodyPr/>
          <a:lstStyle/>
          <a:p>
            <a:fld id="{3E63C01D-C911-0348-99FD-EFD9B637F09A}" type="datetimeFigureOut">
              <a:rPr lang="it-IT" smtClean="0"/>
              <a:pPr/>
              <a:t>15/06/20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BCA30A-227E-D24E-95B1-687C3883FB33}" type="slidenum">
              <a:rPr lang="it-IT" smtClean="0"/>
              <a:pPr/>
              <a:t>‹N›</a:t>
            </a:fld>
            <a:endParaRPr lang="it-IT"/>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3 immagini">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fr-CH"/>
              <a:t>Fare clic per modificare stile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Fare clic per modificare lo stile del sottotitolo dello schema</a:t>
            </a:r>
            <a:endParaRPr/>
          </a:p>
        </p:txBody>
      </p:sp>
      <p:sp>
        <p:nvSpPr>
          <p:cNvPr id="4" name="Date Placeholder 3"/>
          <p:cNvSpPr>
            <a:spLocks noGrp="1"/>
          </p:cNvSpPr>
          <p:nvPr>
            <p:ph type="dt" sz="half" idx="10"/>
          </p:nvPr>
        </p:nvSpPr>
        <p:spPr/>
        <p:txBody>
          <a:bodyPr/>
          <a:lstStyle/>
          <a:p>
            <a:fld id="{3E63C01D-C911-0348-99FD-EFD9B637F09A}" type="datetimeFigureOut">
              <a:rPr lang="it-IT" smtClean="0"/>
              <a:pPr/>
              <a:t>15/06/20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BCA30A-227E-D24E-95B1-687C3883FB33}" type="slidenum">
              <a:rPr lang="it-IT" smtClean="0"/>
              <a:pPr/>
              <a:t>‹N›</a:t>
            </a:fld>
            <a:endParaRPr lang="it-IT"/>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a:t>Fare clic sull'icona per inserire un'immagine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fr-CH"/>
              <a:t>Fare clic per modificare stile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a:t>Fare clic per modificare gli stili del testo dello schema</a:t>
            </a:r>
          </a:p>
        </p:txBody>
      </p:sp>
      <p:sp>
        <p:nvSpPr>
          <p:cNvPr id="4" name="Date Placeholder 3"/>
          <p:cNvSpPr>
            <a:spLocks noGrp="1"/>
          </p:cNvSpPr>
          <p:nvPr>
            <p:ph type="dt" sz="half" idx="10"/>
          </p:nvPr>
        </p:nvSpPr>
        <p:spPr/>
        <p:txBody>
          <a:bodyPr/>
          <a:lstStyle/>
          <a:p>
            <a:fld id="{3E63C01D-C911-0348-99FD-EFD9B637F09A}" type="datetimeFigureOut">
              <a:rPr lang="it-IT" smtClean="0"/>
              <a:pPr/>
              <a:t>15/06/20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AF02B71-8991-4516-A01E-F1A9ACD28BDC}" type="slidenum">
              <a:rPr lang="it-IT" smtClean="0"/>
              <a:pPr/>
              <a:t>‹N›</a:t>
            </a:fld>
            <a:endParaRPr lang="it-IT"/>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fr-CH"/>
              <a:t>Fare clic per modificare stile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fr-CH"/>
              <a:t>Fare clic per modificare stile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Fare clic per modificare gli stili del testo dello schema</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Fare clic per modificare gli stili del testo dello schema</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7" name="Date Placeholder 6"/>
          <p:cNvSpPr>
            <a:spLocks noGrp="1"/>
          </p:cNvSpPr>
          <p:nvPr>
            <p:ph type="dt" sz="half" idx="10"/>
          </p:nvPr>
        </p:nvSpPr>
        <p:spPr/>
        <p:txBody>
          <a:bodyPr/>
          <a:lstStyle/>
          <a:p>
            <a:fld id="{3E63C01D-C911-0348-99FD-EFD9B637F09A}" type="datetimeFigureOut">
              <a:rPr lang="it-IT" smtClean="0"/>
              <a:pPr/>
              <a:t>15/06/20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5BCA30A-227E-D24E-95B1-687C3883FB33}" type="slidenum">
              <a:rPr lang="it-IT" smtClean="0"/>
              <a:pPr/>
              <a:t>‹N›</a:t>
            </a:fld>
            <a:endParaRPr lang="it-IT"/>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a:t>Fare clic per modificare stile</a:t>
            </a:r>
            <a:endParaRPr/>
          </a:p>
        </p:txBody>
      </p:sp>
      <p:sp>
        <p:nvSpPr>
          <p:cNvPr id="3" name="Date Placeholder 2"/>
          <p:cNvSpPr>
            <a:spLocks noGrp="1"/>
          </p:cNvSpPr>
          <p:nvPr>
            <p:ph type="dt" sz="half" idx="10"/>
          </p:nvPr>
        </p:nvSpPr>
        <p:spPr/>
        <p:txBody>
          <a:bodyPr/>
          <a:lstStyle/>
          <a:p>
            <a:fld id="{3E63C01D-C911-0348-99FD-EFD9B637F09A}" type="datetimeFigureOut">
              <a:rPr lang="it-IT" smtClean="0"/>
              <a:pPr/>
              <a:t>15/06/20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5BCA30A-227E-D24E-95B1-687C3883FB3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3C01D-C911-0348-99FD-EFD9B637F09A}" type="datetimeFigureOut">
              <a:rPr lang="it-IT" smtClean="0"/>
              <a:pPr/>
              <a:t>15/06/20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5BCA30A-227E-D24E-95B1-687C3883FB3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fr-CH"/>
              <a:t>Fare clic per modificare stile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Fare clic per modificare gli stili del testo dello schema</a:t>
            </a:r>
          </a:p>
        </p:txBody>
      </p:sp>
      <p:sp>
        <p:nvSpPr>
          <p:cNvPr id="5" name="Date Placeholder 4"/>
          <p:cNvSpPr>
            <a:spLocks noGrp="1"/>
          </p:cNvSpPr>
          <p:nvPr>
            <p:ph type="dt" sz="half" idx="10"/>
          </p:nvPr>
        </p:nvSpPr>
        <p:spPr/>
        <p:txBody>
          <a:bodyPr/>
          <a:lstStyle/>
          <a:p>
            <a:fld id="{3E63C01D-C911-0348-99FD-EFD9B637F09A}" type="datetimeFigureOut">
              <a:rPr lang="it-IT" smtClean="0"/>
              <a:pPr/>
              <a:t>15/06/20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BCA30A-227E-D24E-95B1-687C3883FB33}" type="slidenum">
              <a:rPr lang="it-IT" smtClean="0"/>
              <a:pPr/>
              <a:t>‹N›</a:t>
            </a:fld>
            <a:endParaRPr lang="it-IT"/>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it-IT"/>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fr-CH"/>
              <a:t>Fare clic per modificare stile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fr-CH"/>
              <a:t>Fare clic per modificare gli stili del testo dello schema</a:t>
            </a:r>
          </a:p>
          <a:p>
            <a:pPr lvl="1"/>
            <a:r>
              <a:rPr lang="fr-CH"/>
              <a:t>Secondo livello</a:t>
            </a:r>
          </a:p>
          <a:p>
            <a:pPr lvl="2"/>
            <a:r>
              <a:rPr lang="fr-CH"/>
              <a:t>Terzo livello</a:t>
            </a:r>
          </a:p>
          <a:p>
            <a:pPr lvl="3"/>
            <a:r>
              <a:rPr lang="fr-CH"/>
              <a:t>Quarto livello</a:t>
            </a:r>
          </a:p>
          <a:p>
            <a:pPr lvl="4"/>
            <a:r>
              <a:rPr lang="fr-CH"/>
              <a:t>Quinto livello</a:t>
            </a:r>
            <a:endParaRPr/>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3E63C01D-C911-0348-99FD-EFD9B637F09A}" type="datetimeFigureOut">
              <a:rPr lang="it-IT" smtClean="0"/>
              <a:pPr/>
              <a:t>15/06/20</a:t>
            </a:fld>
            <a:endParaRPr lang="it-IT"/>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55BCA30A-227E-D24E-95B1-687C3883FB3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 id="2147484015" r:id="rId12"/>
    <p:sldLayoutId id="2147484016" r:id="rId13"/>
    <p:sldLayoutId id="2147484017" r:id="rId14"/>
    <p:sldLayoutId id="2147484018" r:id="rId15"/>
    <p:sldLayoutId id="2147484019"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99" y="777767"/>
            <a:ext cx="8341455" cy="1184997"/>
          </a:xfrm>
        </p:spPr>
        <p:txBody>
          <a:bodyPr/>
          <a:lstStyle/>
          <a:p>
            <a:r>
              <a:rPr lang="it-IT" dirty="0"/>
              <a:t>Diario di una Schiappa</a:t>
            </a:r>
          </a:p>
        </p:txBody>
      </p:sp>
      <p:sp>
        <p:nvSpPr>
          <p:cNvPr id="3" name="Sottotitolo 2"/>
          <p:cNvSpPr>
            <a:spLocks noGrp="1"/>
          </p:cNvSpPr>
          <p:nvPr>
            <p:ph type="subTitle" idx="1"/>
          </p:nvPr>
        </p:nvSpPr>
        <p:spPr>
          <a:xfrm>
            <a:off x="571500" y="5223640"/>
            <a:ext cx="8001000" cy="641131"/>
          </a:xfrm>
        </p:spPr>
        <p:txBody>
          <a:bodyPr/>
          <a:lstStyle/>
          <a:p>
            <a:r>
              <a:rPr lang="it-IT" dirty="0"/>
              <a:t>La dura verità</a:t>
            </a:r>
          </a:p>
        </p:txBody>
      </p:sp>
      <p:pic>
        <p:nvPicPr>
          <p:cNvPr id="5" name="Immagine 4" descr="images.jpeg"/>
          <p:cNvPicPr>
            <a:picLocks noChangeAspect="1"/>
          </p:cNvPicPr>
          <p:nvPr/>
        </p:nvPicPr>
        <p:blipFill>
          <a:blip r:embed="rId2"/>
          <a:stretch>
            <a:fillRect/>
          </a:stretch>
        </p:blipFill>
        <p:spPr>
          <a:xfrm>
            <a:off x="3633203" y="2321448"/>
            <a:ext cx="1729585" cy="2543508"/>
          </a:xfrm>
          <a:prstGeom prst="rect">
            <a:avLst/>
          </a:prstGeom>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Prima parte </a:t>
            </a:r>
          </a:p>
        </p:txBody>
      </p:sp>
      <p:sp>
        <p:nvSpPr>
          <p:cNvPr id="3" name="Segnaposto contenuto 2"/>
          <p:cNvSpPr>
            <a:spLocks noGrp="1"/>
          </p:cNvSpPr>
          <p:nvPr>
            <p:ph idx="1"/>
          </p:nvPr>
        </p:nvSpPr>
        <p:spPr/>
        <p:txBody>
          <a:bodyPr>
            <a:normAutofit fontScale="92500" lnSpcReduction="20000"/>
          </a:bodyPr>
          <a:lstStyle/>
          <a:p>
            <a:r>
              <a:rPr lang="it-IT" dirty="0"/>
              <a:t>Greg ha rotto l’ amicizia con </a:t>
            </a:r>
            <a:r>
              <a:rPr lang="it-IT" dirty="0" err="1"/>
              <a:t>Rowley</a:t>
            </a:r>
            <a:r>
              <a:rPr lang="it-IT" dirty="0"/>
              <a:t> e deve sbrigarsi se vuole ritrovarsi un “migliore amico” prima che ricominci la scuola.</a:t>
            </a:r>
          </a:p>
          <a:p>
            <a:r>
              <a:rPr lang="it-IT" dirty="0"/>
              <a:t> Dopo un po’, decide che se la potrà cavare anche da solo.</a:t>
            </a:r>
          </a:p>
          <a:p>
            <a:r>
              <a:rPr lang="it-IT" dirty="0"/>
              <a:t> Quest’ anno cominciano una nuova unità didattica chiamata “i fatti della vita”, ma a quanto pare il suo ex- migliore amico non è ancora pronto per questo genere di cose (infatti quando guardano un filmato su questo soggetto sviene dopo due minuti). </a:t>
            </a:r>
          </a:p>
          <a:p>
            <a:r>
              <a:rPr lang="it-IT" dirty="0"/>
              <a:t>Greg se la cava effettivamente da solo e scopre che la Coni d’Affi (una marca di gelati) cerca un nuovo testimonial. Greg si presenta ai provini, ma non risulta abbastanza convincente.</a:t>
            </a:r>
          </a:p>
          <a:p>
            <a:pPr>
              <a:buNone/>
            </a:pPr>
            <a:endParaRPr lang="it-IT" dirty="0"/>
          </a:p>
        </p:txBody>
      </p:sp>
    </p:spTree>
  </p:cSld>
  <p:clrMapOvr>
    <a:masterClrMapping/>
  </p:clrMapOvr>
  <p:transition spd="slow">
    <p:whee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Seconda parte </a:t>
            </a:r>
          </a:p>
        </p:txBody>
      </p:sp>
      <p:sp>
        <p:nvSpPr>
          <p:cNvPr id="3" name="Segnaposto contenuto 2"/>
          <p:cNvSpPr>
            <a:spLocks noGrp="1"/>
          </p:cNvSpPr>
          <p:nvPr>
            <p:ph idx="1"/>
          </p:nvPr>
        </p:nvSpPr>
        <p:spPr>
          <a:xfrm>
            <a:off x="441433" y="1797269"/>
            <a:ext cx="8131067" cy="4519448"/>
          </a:xfrm>
        </p:spPr>
        <p:txBody>
          <a:bodyPr>
            <a:normAutofit fontScale="25000" lnSpcReduction="20000"/>
          </a:bodyPr>
          <a:lstStyle/>
          <a:p>
            <a:r>
              <a:rPr lang="it-IT" sz="8800" dirty="0"/>
              <a:t>Greg continua a evitare </a:t>
            </a:r>
            <a:r>
              <a:rPr lang="it-IT" sz="8800" dirty="0" err="1"/>
              <a:t>Rowley</a:t>
            </a:r>
            <a:r>
              <a:rPr lang="it-IT" sz="8800" dirty="0"/>
              <a:t>. </a:t>
            </a:r>
          </a:p>
          <a:p>
            <a:r>
              <a:rPr lang="it-IT" sz="8800" dirty="0"/>
              <a:t>Intanto a scuola l’insegnante di educazione alla salute dona a ciascuno un uovo da curare come il proprio figlio, uovo che andrà riportato illeso la lezione successiva. Sua madre l’utilizza però per fare le uova strapazzate, compromettendo il compito di Greg e mettendolo in imbarazzo a scuola. </a:t>
            </a:r>
          </a:p>
          <a:p>
            <a:r>
              <a:rPr lang="it-IT" sz="8800" dirty="0"/>
              <a:t>Un giorno mentre Greg era con suo padre, pensa di andare allo studio del centro commerciale, dove c’ è quella igienista così carina, invece si ritrova dal dottor Salazar </a:t>
            </a:r>
            <a:r>
              <a:rPr lang="it-IT" sz="8800" dirty="0" err="1"/>
              <a:t>Kagan</a:t>
            </a:r>
            <a:r>
              <a:rPr lang="it-IT" sz="8800" dirty="0"/>
              <a:t> che è l’ esatto contrario di quella dolce igienista.</a:t>
            </a:r>
          </a:p>
          <a:p>
            <a:r>
              <a:rPr lang="it-IT" sz="8800" dirty="0"/>
              <a:t>La visita va abbastanza male perché Greg morde la mano del dottor </a:t>
            </a:r>
            <a:r>
              <a:rPr lang="it-IT" sz="8800" dirty="0" err="1"/>
              <a:t>Kagan</a:t>
            </a:r>
            <a:r>
              <a:rPr lang="it-IT" sz="8800" dirty="0"/>
              <a:t> facendolo infuriare, il medico si vendica condannandolo a mettere l’apparecchio dentale.</a:t>
            </a:r>
          </a:p>
          <a:p>
            <a:pPr>
              <a:buNone/>
            </a:pPr>
            <a:r>
              <a:rPr lang="it-IT" dirty="0"/>
              <a:t>  </a:t>
            </a:r>
          </a:p>
          <a:p>
            <a:pPr>
              <a:buNone/>
            </a:pPr>
            <a:endParaRPr lang="it-IT" dirty="0"/>
          </a:p>
        </p:txBody>
      </p:sp>
    </p:spTree>
  </p:cSld>
  <p:clrMapOvr>
    <a:masterClrMapping/>
  </p:clrMapOvr>
  <p:transition spd="slow">
    <p:strips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Terza parte</a:t>
            </a:r>
          </a:p>
        </p:txBody>
      </p:sp>
      <p:sp>
        <p:nvSpPr>
          <p:cNvPr id="3" name="Segnaposto contenuto 2"/>
          <p:cNvSpPr>
            <a:spLocks noGrp="1"/>
          </p:cNvSpPr>
          <p:nvPr>
            <p:ph idx="1"/>
          </p:nvPr>
        </p:nvSpPr>
        <p:spPr>
          <a:xfrm>
            <a:off x="571500" y="1904999"/>
            <a:ext cx="8001000" cy="4474779"/>
          </a:xfrm>
        </p:spPr>
        <p:txBody>
          <a:bodyPr>
            <a:normAutofit fontScale="92500"/>
          </a:bodyPr>
          <a:lstStyle/>
          <a:p>
            <a:r>
              <a:rPr lang="it-IT" dirty="0"/>
              <a:t>Fortunatamente </a:t>
            </a:r>
            <a:r>
              <a:rPr lang="it-IT" dirty="0" err="1"/>
              <a:t>Manny</a:t>
            </a:r>
            <a:r>
              <a:rPr lang="it-IT" dirty="0"/>
              <a:t>, fratellino di Greg, gli ruba l’apparecchio e perciò, anche quando ha recuperato l’oggetto, non se lo vuole rimettere in bocca. </a:t>
            </a:r>
          </a:p>
          <a:p>
            <a:r>
              <a:rPr lang="it-IT" dirty="0"/>
              <a:t>Il lunedì seguente  scopre che venerdì ci sarà il “Tutti Dentro”, ovvero una nottata a scuola di divertimento vigilato. </a:t>
            </a:r>
          </a:p>
          <a:p>
            <a:r>
              <a:rPr lang="it-IT" dirty="0"/>
              <a:t>Greg è contento perché pensa che ci saranno le ragazze. </a:t>
            </a:r>
          </a:p>
          <a:p>
            <a:r>
              <a:rPr lang="it-IT" dirty="0"/>
              <a:t>Ma quando si ritrova alla festa scopre che c’ è solo il 10 % di ragazze. Decide comunque di passare una notte tranquilla.</a:t>
            </a:r>
          </a:p>
          <a:p>
            <a:r>
              <a:rPr lang="it-IT" dirty="0"/>
              <a:t> Ma lunedì mattina, sconvolto dalla nottata a scuola,  si sveglia con la febbre e rimane a casa.</a:t>
            </a:r>
          </a:p>
        </p:txBody>
      </p:sp>
      <p:pic>
        <p:nvPicPr>
          <p:cNvPr id="4" name="Immagine 3"/>
          <p:cNvPicPr>
            <a:picLocks noChangeAspect="1"/>
          </p:cNvPicPr>
          <p:nvPr/>
        </p:nvPicPr>
        <p:blipFill>
          <a:blip r:embed="rId2"/>
          <a:stretch>
            <a:fillRect/>
          </a:stretch>
        </p:blipFill>
        <p:spPr>
          <a:xfrm>
            <a:off x="7767922" y="274638"/>
            <a:ext cx="878777" cy="1630362"/>
          </a:xfrm>
          <a:prstGeom prst="rect">
            <a:avLst/>
          </a:prstGeom>
        </p:spPr>
      </p:pic>
    </p:spTree>
  </p:cSld>
  <p:clrMapOvr>
    <a:masterClrMapping/>
  </p:clrMapOvr>
  <p:transition spd="slow">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Quarta parte</a:t>
            </a:r>
          </a:p>
        </p:txBody>
      </p:sp>
      <p:sp>
        <p:nvSpPr>
          <p:cNvPr id="3" name="Segnaposto contenuto 2"/>
          <p:cNvSpPr>
            <a:spLocks noGrp="1"/>
          </p:cNvSpPr>
          <p:nvPr>
            <p:ph idx="1"/>
          </p:nvPr>
        </p:nvSpPr>
        <p:spPr/>
        <p:txBody>
          <a:bodyPr>
            <a:normAutofit lnSpcReduction="10000"/>
          </a:bodyPr>
          <a:lstStyle/>
          <a:p>
            <a:r>
              <a:rPr lang="it-IT" dirty="0"/>
              <a:t>Dopo essersi ripreso dalla febbre, scopre che sua mamma vuole assumere una cameriera. Greg scalpita all’idea di avere una cameriera tutta sua, ma scopre che la persona scelta è una fannullona.  </a:t>
            </a:r>
          </a:p>
          <a:p>
            <a:r>
              <a:rPr lang="it-IT" dirty="0"/>
              <a:t>Mamma non gli crede finché non la ritrova a fare un soap-opera party con altre cameriere del quartiere. A questo  punto mamma decide di licenziare la cameriera e di prendersi una pausa dagli studi. </a:t>
            </a:r>
          </a:p>
          <a:p>
            <a:r>
              <a:rPr lang="it-IT" dirty="0"/>
              <a:t>Un giorno Greg e </a:t>
            </a:r>
            <a:r>
              <a:rPr lang="it-IT" dirty="0" err="1"/>
              <a:t>Rowley</a:t>
            </a:r>
            <a:r>
              <a:rPr lang="it-IT" dirty="0"/>
              <a:t> sono invitati da Jordan </a:t>
            </a:r>
            <a:r>
              <a:rPr lang="it-IT" dirty="0" err="1"/>
              <a:t>Jury</a:t>
            </a:r>
            <a:r>
              <a:rPr lang="it-IT" dirty="0"/>
              <a:t>. Le sue feste sono favolose e piene di ragazze. </a:t>
            </a:r>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Quinta parte </a:t>
            </a:r>
          </a:p>
        </p:txBody>
      </p:sp>
      <p:sp>
        <p:nvSpPr>
          <p:cNvPr id="3" name="Segnaposto contenuto 2"/>
          <p:cNvSpPr>
            <a:spLocks noGrp="1"/>
          </p:cNvSpPr>
          <p:nvPr>
            <p:ph idx="1"/>
          </p:nvPr>
        </p:nvSpPr>
        <p:spPr/>
        <p:txBody>
          <a:bodyPr/>
          <a:lstStyle/>
          <a:p>
            <a:r>
              <a:rPr lang="it-IT" dirty="0"/>
              <a:t>Greg è molto felice, ma scopre che quel giorno deve andare al matrimonio dello zio Gary e portare anche un cesto pieno di fiori durante la cerimonia. </a:t>
            </a:r>
          </a:p>
          <a:p>
            <a:r>
              <a:rPr lang="it-IT" dirty="0"/>
              <a:t>Dopo essere tornato a scuola, Greg scopre che Jordan ha invitato i ragazzi più piccoli per usarli come domestici. È contento pertanto di non esserci andato.</a:t>
            </a:r>
          </a:p>
          <a:p>
            <a:r>
              <a:rPr lang="it-IT" dirty="0"/>
              <a:t>Un giorno Greg  decide di far pace con </a:t>
            </a:r>
            <a:r>
              <a:rPr lang="it-IT" dirty="0" err="1"/>
              <a:t>Rowley</a:t>
            </a:r>
            <a:r>
              <a:rPr lang="it-IT" dirty="0"/>
              <a:t>, che è molto entusiasta di ritornare amico di Greg.</a:t>
            </a:r>
          </a:p>
          <a:p>
            <a:pPr>
              <a:buNone/>
            </a:pPr>
            <a:endParaRPr lang="it-IT" dirty="0"/>
          </a:p>
        </p:txBody>
      </p:sp>
    </p:spTree>
  </p:cSld>
  <p:clrMapOvr>
    <a:masterClrMapping/>
  </p:clrMapOvr>
  <mc:AlternateContent xmlns:mc="http://schemas.openxmlformats.org/markup-compatibility/2006">
    <mc:Choice xmlns="" xmlns:mp="http://schemas.microsoft.com/office/mac/powerpoint/2008/main" Requires="mp">
      <p:transition xmlns:p14="http://schemas.microsoft.com/office/powerpoint/2010/main" spd="slow">
        <p14:flip dir="l"/>
      </p:transition>
    </mc:Choice>
    <mc:Fallback>
      <p:transition spd="slow">
        <p:newsflash/>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personaggio centrale </a:t>
            </a:r>
          </a:p>
        </p:txBody>
      </p:sp>
      <p:sp>
        <p:nvSpPr>
          <p:cNvPr id="3" name="Segnaposto contenuto 2"/>
          <p:cNvSpPr>
            <a:spLocks noGrp="1"/>
          </p:cNvSpPr>
          <p:nvPr>
            <p:ph idx="1"/>
          </p:nvPr>
        </p:nvSpPr>
        <p:spPr>
          <a:xfrm>
            <a:off x="571500" y="1905000"/>
            <a:ext cx="4252748" cy="4114800"/>
          </a:xfrm>
        </p:spPr>
        <p:txBody>
          <a:bodyPr>
            <a:normAutofit fontScale="92500" lnSpcReduction="20000"/>
          </a:bodyPr>
          <a:lstStyle/>
          <a:p>
            <a:r>
              <a:rPr lang="it-IT" dirty="0"/>
              <a:t>Greg è un ragazzo che frequenta la seconda media. </a:t>
            </a:r>
          </a:p>
          <a:p>
            <a:r>
              <a:rPr lang="it-IT" dirty="0"/>
              <a:t>È avvolto in problemi di famiglia stravaganti. </a:t>
            </a:r>
          </a:p>
          <a:p>
            <a:r>
              <a:rPr lang="it-IT" dirty="0"/>
              <a:t>A scuola riesce a cavarsela abbastanza bene, anche senza il suo amico </a:t>
            </a:r>
            <a:r>
              <a:rPr lang="it-IT" dirty="0" err="1"/>
              <a:t>Rowley</a:t>
            </a:r>
            <a:r>
              <a:rPr lang="it-IT" dirty="0"/>
              <a:t>.</a:t>
            </a:r>
          </a:p>
          <a:p>
            <a:r>
              <a:rPr lang="it-IT" dirty="0"/>
              <a:t>Alla fine riesce a ritrovare il suo amico perduto, riportando il tutto alla normalità.</a:t>
            </a:r>
          </a:p>
          <a:p>
            <a:endParaRPr lang="it-IT" dirty="0"/>
          </a:p>
        </p:txBody>
      </p:sp>
      <p:pic>
        <p:nvPicPr>
          <p:cNvPr id="4" name="Immagine 3" descr="images.jpeg"/>
          <p:cNvPicPr>
            <a:picLocks noChangeAspect="1"/>
          </p:cNvPicPr>
          <p:nvPr/>
        </p:nvPicPr>
        <p:blipFill>
          <a:blip r:embed="rId2"/>
          <a:stretch>
            <a:fillRect/>
          </a:stretch>
        </p:blipFill>
        <p:spPr>
          <a:xfrm>
            <a:off x="4951905" y="2459421"/>
            <a:ext cx="3822700" cy="2320159"/>
          </a:xfrm>
          <a:prstGeom prst="rect">
            <a:avLst/>
          </a:prstGeom>
        </p:spPr>
      </p:pic>
    </p:spTree>
  </p:cSld>
  <p:clrMapOvr>
    <a:masterClrMapping/>
  </p:clrMapOvr>
  <p:transition spd="slow">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Cosa mi è piaciuto </a:t>
            </a:r>
            <a:br>
              <a:rPr lang="it-IT" dirty="0"/>
            </a:br>
            <a:r>
              <a:rPr lang="it-IT" dirty="0"/>
              <a:t>di questo libro ?</a:t>
            </a:r>
          </a:p>
        </p:txBody>
      </p:sp>
      <p:sp>
        <p:nvSpPr>
          <p:cNvPr id="3" name="Segnaposto contenuto 2"/>
          <p:cNvSpPr>
            <a:spLocks noGrp="1"/>
          </p:cNvSpPr>
          <p:nvPr>
            <p:ph idx="1"/>
          </p:nvPr>
        </p:nvSpPr>
        <p:spPr>
          <a:xfrm>
            <a:off x="571500" y="1905000"/>
            <a:ext cx="8001000" cy="3697014"/>
          </a:xfrm>
        </p:spPr>
        <p:txBody>
          <a:bodyPr>
            <a:normAutofit fontScale="62500" lnSpcReduction="20000"/>
          </a:bodyPr>
          <a:lstStyle/>
          <a:p>
            <a:r>
              <a:rPr lang="it-IT" sz="3100" dirty="0"/>
              <a:t>Mi è piaciuto tutto, ma in modo particolare è bello scopre la vita di Greg e, specialmente, la sua strana e stravagante famiglia.</a:t>
            </a:r>
          </a:p>
          <a:p>
            <a:pPr>
              <a:buNone/>
            </a:pPr>
            <a:endParaRPr lang="it-IT" dirty="0"/>
          </a:p>
          <a:p>
            <a:pPr>
              <a:buNone/>
            </a:pPr>
            <a:endParaRPr lang="it-IT" dirty="0"/>
          </a:p>
          <a:p>
            <a:pPr>
              <a:buNone/>
            </a:pPr>
            <a:endParaRPr lang="it-IT" dirty="0"/>
          </a:p>
          <a:p>
            <a:pPr>
              <a:buNone/>
            </a:pPr>
            <a:r>
              <a:rPr lang="it-IT" dirty="0"/>
              <a:t>UN LIBRO CHE CONSIGLIO </a:t>
            </a:r>
          </a:p>
          <a:p>
            <a:pPr>
              <a:buNone/>
            </a:pPr>
            <a:r>
              <a:rPr lang="it-IT" dirty="0"/>
              <a:t>A CHIUNQUE!!!             </a:t>
            </a:r>
          </a:p>
          <a:p>
            <a:pPr>
              <a:buNone/>
            </a:pPr>
            <a:r>
              <a:rPr lang="it-IT" dirty="0"/>
              <a:t> </a:t>
            </a:r>
          </a:p>
          <a:p>
            <a:pPr>
              <a:buNone/>
            </a:pPr>
            <a:endParaRPr lang="it-IT" dirty="0"/>
          </a:p>
        </p:txBody>
      </p:sp>
      <p:pic>
        <p:nvPicPr>
          <p:cNvPr id="4" name="Immagine 3"/>
          <p:cNvPicPr>
            <a:picLocks noChangeAspect="1"/>
          </p:cNvPicPr>
          <p:nvPr/>
        </p:nvPicPr>
        <p:blipFill>
          <a:blip r:embed="rId2"/>
          <a:stretch>
            <a:fillRect/>
          </a:stretch>
        </p:blipFill>
        <p:spPr>
          <a:xfrm>
            <a:off x="4883509" y="2910249"/>
            <a:ext cx="2627446" cy="2268362"/>
          </a:xfrm>
          <a:prstGeom prst="rect">
            <a:avLst/>
          </a:prstGeom>
        </p:spPr>
      </p:pic>
      <p:sp>
        <p:nvSpPr>
          <p:cNvPr id="5" name="CasellaDiTesto 4">
            <a:extLst>
              <a:ext uri="{FF2B5EF4-FFF2-40B4-BE49-F238E27FC236}">
                <a16:creationId xmlns:a16="http://schemas.microsoft.com/office/drawing/2014/main" id="{9B485D37-00EB-DB40-8000-8004959474BE}"/>
              </a:ext>
            </a:extLst>
          </p:cNvPr>
          <p:cNvSpPr txBox="1"/>
          <p:nvPr/>
        </p:nvSpPr>
        <p:spPr>
          <a:xfrm>
            <a:off x="5654565" y="5904710"/>
            <a:ext cx="2638097" cy="369332"/>
          </a:xfrm>
          <a:prstGeom prst="rect">
            <a:avLst/>
          </a:prstGeom>
          <a:noFill/>
        </p:spPr>
        <p:txBody>
          <a:bodyPr wrap="square" rtlCol="0">
            <a:spAutoFit/>
          </a:bodyPr>
          <a:lstStyle/>
          <a:p>
            <a:r>
              <a:rPr lang="it-IT" dirty="0"/>
              <a:t>By Damiano 2012</a:t>
            </a:r>
            <a:endParaRPr lang="it-CH"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iario di viaggio">
  <a:themeElements>
    <a:clrScheme name="Diario di viaggio">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Diario di viaggio">
      <a:majorFont>
        <a:latin typeface="Calisto MT"/>
        <a:ea typeface=""/>
        <a:cs typeface=""/>
        <a:font script="Jpan" typeface="ＭＳ 明朝"/>
      </a:majorFont>
      <a:minorFont>
        <a:latin typeface="Calisto MT"/>
        <a:ea typeface=""/>
        <a:cs typeface=""/>
        <a:font script="Jpan" typeface="ＭＳ 明朝"/>
      </a:minorFont>
    </a:fontScheme>
    <a:fmtScheme name="Diario di viaggio">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Diario di viaggio.thmx</Template>
  <TotalTime>154</TotalTime>
  <Words>646</Words>
  <Application>Microsoft Macintosh PowerPoint</Application>
  <PresentationFormat>Presentazione su schermo (4:3)</PresentationFormat>
  <Paragraphs>41</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Calisto MT</vt:lpstr>
      <vt:lpstr>Mistral</vt:lpstr>
      <vt:lpstr>Wingdings 2</vt:lpstr>
      <vt:lpstr>Diario di viaggio</vt:lpstr>
      <vt:lpstr>Diario di una Schiappa</vt:lpstr>
      <vt:lpstr>Prima parte </vt:lpstr>
      <vt:lpstr>Seconda parte </vt:lpstr>
      <vt:lpstr>Terza parte</vt:lpstr>
      <vt:lpstr>Quarta parte</vt:lpstr>
      <vt:lpstr>Quinta parte </vt:lpstr>
      <vt:lpstr>Il personaggio centrale </vt:lpstr>
      <vt:lpstr>Cosa mi è piaciuto  di questo libro ?</vt:lpstr>
    </vt:vector>
  </TitlesOfParts>
  <Company>ASP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Diaro di una Schiappa</dc:title>
  <dc:creator>Michele Tamagni</dc:creator>
  <cp:lastModifiedBy>Gian Franco Pordenone</cp:lastModifiedBy>
  <cp:revision>16</cp:revision>
  <dcterms:created xsi:type="dcterms:W3CDTF">2012-09-06T18:09:24Z</dcterms:created>
  <dcterms:modified xsi:type="dcterms:W3CDTF">2020-06-15T17:21:56Z</dcterms:modified>
</cp:coreProperties>
</file>