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60" r:id="rId3"/>
    <p:sldId id="257" r:id="rId4"/>
    <p:sldId id="258" r:id="rId5"/>
    <p:sldId id="259" r:id="rId6"/>
    <p:sldId id="264" r:id="rId7"/>
    <p:sldId id="262" r:id="rId8"/>
    <p:sldId id="265" r:id="rId9"/>
    <p:sldId id="266" r:id="rId10"/>
    <p:sldId id="269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Wiltshire" initials="RW" lastIdx="2" clrIdx="0">
    <p:extLst>
      <p:ext uri="{19B8F6BF-5375-455C-9EA6-DF929625EA0E}">
        <p15:presenceInfo xmlns:p15="http://schemas.microsoft.com/office/powerpoint/2012/main" userId="20d14aa8fc9f85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A01D89-1F4F-428F-8585-AFD68D6866D7}" v="59" dt="2020-12-11T05:31:24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5" autoAdjust="0"/>
    <p:restoredTop sz="94626" autoAdjust="0"/>
  </p:normalViewPr>
  <p:slideViewPr>
    <p:cSldViewPr snapToGrid="0">
      <p:cViewPr varScale="1">
        <p:scale>
          <a:sx n="101" d="100"/>
          <a:sy n="101" d="100"/>
        </p:scale>
        <p:origin x="216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2C97B-CDC1-4457-87C7-B5AF74748B40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CH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CH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CH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2645C-7EFD-4706-BB8B-F8FC4C622E88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52997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B2645C-7EFD-4706-BB8B-F8FC4C622E88}" type="slidenum">
              <a:rPr lang="it-CH" smtClean="0"/>
              <a:t>4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7620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57357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24628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34014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26578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287011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303822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771471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148862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74382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76626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427973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5AF9A-5F43-435F-B26B-EDAC3C418E58}" type="datetimeFigureOut">
              <a:rPr lang="it-CH" smtClean="0"/>
              <a:t>16.12.20</a:t>
            </a:fld>
            <a:endParaRPr lang="it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A18B9-591A-415D-B9B1-EA2EF2E6A5C1}" type="slidenum">
              <a:rPr lang="it-CH" smtClean="0"/>
              <a:t>‹N›</a:t>
            </a:fld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1905302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MM8FHB3tVQ" TargetMode="External"/><Relationship Id="rId2" Type="http://schemas.openxmlformats.org/officeDocument/2006/relationships/hyperlink" Target="https://youtu.be/XL6zNexyt8o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EAF99A-9B6B-4F88-ABB3-7F01A01B4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524" y="3900327"/>
            <a:ext cx="10464734" cy="1144640"/>
          </a:xfrm>
          <a:noFill/>
        </p:spPr>
        <p:txBody>
          <a:bodyPr>
            <a:normAutofit/>
          </a:bodyPr>
          <a:lstStyle/>
          <a:p>
            <a:r>
              <a:rPr lang="it-CH" sz="5200" dirty="0">
                <a:solidFill>
                  <a:srgbClr val="FF0000"/>
                </a:solidFill>
              </a:rPr>
              <a:t>Netflix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5A74EA0-FCDE-4263-ADA3-64B1FE8E6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681" y="5567363"/>
            <a:ext cx="10512421" cy="843947"/>
          </a:xfrm>
          <a:noFill/>
        </p:spPr>
        <p:txBody>
          <a:bodyPr>
            <a:noAutofit/>
          </a:bodyPr>
          <a:lstStyle/>
          <a:p>
            <a:r>
              <a:rPr lang="it-CH" sz="2000" dirty="0"/>
              <a:t>Rachel</a:t>
            </a:r>
          </a:p>
          <a:p>
            <a:r>
              <a:rPr lang="it-CH" sz="2000" dirty="0"/>
              <a:t>4C – 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C91FCA-9A0F-4617-B1D1-5323EEBE1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" r="-2" b="1391"/>
          <a:stretch/>
        </p:blipFill>
        <p:spPr>
          <a:xfrm>
            <a:off x="2733778" y="166651"/>
            <a:ext cx="6777732" cy="37336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67157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A30D7F-95AF-4DC8-86E6-C3E0422E4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>
                <a:solidFill>
                  <a:srgbClr val="FF0000"/>
                </a:solidFill>
              </a:rPr>
              <a:t>Oggetti e libro: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39BC32-8351-423E-A1AB-D8F2EB975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293" y="1503000"/>
            <a:ext cx="2540083" cy="3852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78A3717-9814-46CF-B5CE-CE33BB8FDF36}"/>
              </a:ext>
            </a:extLst>
          </p:cNvPr>
          <p:cNvSpPr txBox="1"/>
          <p:nvPr/>
        </p:nvSpPr>
        <p:spPr>
          <a:xfrm>
            <a:off x="1894733" y="5671601"/>
            <a:ext cx="840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/>
              <a:t>https://www.amazon.it/Lunica-regole-Netflix-cultura-reinvenzione/dp/8811607418</a:t>
            </a:r>
          </a:p>
        </p:txBody>
      </p:sp>
    </p:spTree>
    <p:extLst>
      <p:ext uri="{BB962C8B-B14F-4D97-AF65-F5344CB8AC3E}">
        <p14:creationId xmlns:p14="http://schemas.microsoft.com/office/powerpoint/2010/main" val="1386438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6D065F-43F7-412D-A74D-BF228F82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>
                <a:solidFill>
                  <a:srgbClr val="FF0000"/>
                </a:solidFill>
              </a:rPr>
              <a:t>Video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963B62-2A5B-4620-A7F2-046EFDF2DF3D}"/>
              </a:ext>
            </a:extLst>
          </p:cNvPr>
          <p:cNvSpPr txBox="1"/>
          <p:nvPr/>
        </p:nvSpPr>
        <p:spPr>
          <a:xfrm>
            <a:off x="496111" y="2037945"/>
            <a:ext cx="73395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dirty="0">
                <a:hlinkClick r:id="rId2"/>
              </a:rPr>
              <a:t>https://</a:t>
            </a:r>
            <a:r>
              <a:rPr lang="it-CH" sz="2400" dirty="0">
                <a:hlinkClick r:id="rId2"/>
              </a:rPr>
              <a:t>youtu</a:t>
            </a:r>
            <a:r>
              <a:rPr lang="it-CH" dirty="0">
                <a:hlinkClick r:id="rId2"/>
              </a:rPr>
              <a:t>.be/XL6zNexyt8o</a:t>
            </a:r>
            <a:endParaRPr lang="it-CH" dirty="0"/>
          </a:p>
          <a:p>
            <a:endParaRPr lang="it-CH" dirty="0">
              <a:hlinkClick r:id="rId3"/>
            </a:endParaRPr>
          </a:p>
          <a:p>
            <a:r>
              <a:rPr lang="it-CH" dirty="0">
                <a:hlinkClick r:id="rId3"/>
              </a:rPr>
              <a:t>https://youtu.be/pMM8FHB3tVQ</a:t>
            </a:r>
            <a:endParaRPr lang="it-CH" dirty="0"/>
          </a:p>
          <a:p>
            <a:endParaRPr lang="it-CH" dirty="0"/>
          </a:p>
          <a:p>
            <a:r>
              <a:rPr lang="it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57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266959-F52A-41FA-B713-B2B68FE40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>
                <a:solidFill>
                  <a:srgbClr val="FF0000"/>
                </a:solidFill>
              </a:rPr>
              <a:t>Attività</a:t>
            </a:r>
            <a:endParaRPr lang="en-US" sz="5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2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4E203CF-3AB4-47C4-AE7F-562FB19B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7BE44B2-2359-441E-B762-9FCFC60D5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1513" y="1432346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it-CH" sz="4000" dirty="0">
                <a:solidFill>
                  <a:srgbClr val="FF0000"/>
                </a:solidFill>
              </a:rPr>
              <a:t>Indice: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11C136-EE37-4820-B855-D7155ED6D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6" y="2514790"/>
            <a:ext cx="4593021" cy="3808429"/>
          </a:xfrm>
        </p:spPr>
        <p:txBody>
          <a:bodyPr anchor="ctr">
            <a:normAutofit/>
          </a:bodyPr>
          <a:lstStyle/>
          <a:p>
            <a:r>
              <a:rPr lang="it-CH" sz="1800" dirty="0"/>
              <a:t>Che cosa è?</a:t>
            </a:r>
          </a:p>
          <a:p>
            <a:r>
              <a:rPr lang="it-CH" sz="1800" dirty="0"/>
              <a:t>Chi lo ha creato?</a:t>
            </a:r>
          </a:p>
          <a:p>
            <a:r>
              <a:rPr lang="it-CH" sz="1800" dirty="0"/>
              <a:t>La Storia</a:t>
            </a:r>
          </a:p>
          <a:p>
            <a:r>
              <a:rPr lang="it-CH" sz="1800" dirty="0"/>
              <a:t>Dove lo si può guardare?</a:t>
            </a:r>
          </a:p>
          <a:p>
            <a:r>
              <a:rPr lang="it-CH" sz="1800" dirty="0"/>
              <a:t>Curiosità</a:t>
            </a:r>
          </a:p>
          <a:p>
            <a:r>
              <a:rPr lang="it-CH" sz="1800" dirty="0"/>
              <a:t>Oggetti</a:t>
            </a:r>
          </a:p>
          <a:p>
            <a:r>
              <a:rPr lang="it-CH" sz="1800" dirty="0"/>
              <a:t>Libro</a:t>
            </a:r>
          </a:p>
          <a:p>
            <a:r>
              <a:rPr lang="it-CH" sz="1800" dirty="0"/>
              <a:t>Video </a:t>
            </a:r>
          </a:p>
          <a:p>
            <a:r>
              <a:rPr lang="it-CH" sz="1800" dirty="0"/>
              <a:t>Attività</a:t>
            </a:r>
          </a:p>
          <a:p>
            <a:endParaRPr lang="it-CH" sz="1800" dirty="0"/>
          </a:p>
        </p:txBody>
      </p:sp>
    </p:spTree>
    <p:extLst>
      <p:ext uri="{BB962C8B-B14F-4D97-AF65-F5344CB8AC3E}">
        <p14:creationId xmlns:p14="http://schemas.microsoft.com/office/powerpoint/2010/main" val="360239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52296D-4154-4A40-AB39-C001EF777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it-CH" sz="4000" dirty="0">
                <a:solidFill>
                  <a:srgbClr val="FF0000"/>
                </a:solidFill>
              </a:rPr>
              <a:t>Che cosa è?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6F67F4-0FB5-463B-AC1B-0DCEDF5EF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CH" sz="2400" dirty="0"/>
              <a:t>Netflix è una famosa società americana di contenuti streaming, dove si possono guardare film, serie tv… in modo legale</a:t>
            </a:r>
          </a:p>
          <a:p>
            <a:pPr marL="0" indent="0">
              <a:buNone/>
            </a:pPr>
            <a:r>
              <a:rPr lang="it-CH" sz="2400" dirty="0"/>
              <a:t>I contenuti sono di buona qualità e non c’è pubblicità</a:t>
            </a:r>
          </a:p>
          <a:p>
            <a:pPr marL="0" indent="0">
              <a:buNone/>
            </a:pPr>
            <a:r>
              <a:rPr lang="it-CH" sz="2400" dirty="0"/>
              <a:t>Si può avere un mese di prova gratuita, dopodiché bisogna pagare un abbonamento mensile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C4B32E-CD9E-45FA-8CF7-72A2632AA135}"/>
              </a:ext>
            </a:extLst>
          </p:cNvPr>
          <p:cNvSpPr txBox="1"/>
          <p:nvPr/>
        </p:nvSpPr>
        <p:spPr>
          <a:xfrm>
            <a:off x="548640" y="617200"/>
            <a:ext cx="391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CH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0C25F79-0028-4977-9E35-A71A6DA79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175" y="1176255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8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D0048A-C617-414E-A708-60630F681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Chi lo ha </a:t>
            </a:r>
            <a:r>
              <a:rPr lang="en-US" sz="4000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creato</a:t>
            </a:r>
            <a:r>
              <a:rPr lang="en-US" sz="40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F5D764-F1B2-499F-BD64-E77201B09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6797405" cy="371938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2000" dirty="0"/>
          </a:p>
          <a:p>
            <a:pPr marL="0"/>
            <a:r>
              <a:rPr lang="en-US" sz="2000" dirty="0"/>
              <a:t>Reed Hastings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2FF87E1-7972-47B8-8109-857A4899F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96" y="3429000"/>
            <a:ext cx="3995623" cy="267706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E638C0D-4AFD-493B-A255-BB8BA1B63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254" y="3499612"/>
            <a:ext cx="3995623" cy="265708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803DC44-6B62-4EB1-8677-EABE49444A2B}"/>
              </a:ext>
            </a:extLst>
          </p:cNvPr>
          <p:cNvSpPr txBox="1"/>
          <p:nvPr/>
        </p:nvSpPr>
        <p:spPr>
          <a:xfrm>
            <a:off x="7369302" y="2857874"/>
            <a:ext cx="5181600" cy="2806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Marc Randolph</a:t>
            </a:r>
          </a:p>
        </p:txBody>
      </p:sp>
    </p:spTree>
    <p:extLst>
      <p:ext uri="{BB962C8B-B14F-4D97-AF65-F5344CB8AC3E}">
        <p14:creationId xmlns:p14="http://schemas.microsoft.com/office/powerpoint/2010/main" val="767390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6463E0-1AA5-4AC3-8BD5-C7219597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288" y="0"/>
            <a:ext cx="9833548" cy="1066802"/>
          </a:xfrm>
        </p:spPr>
        <p:txBody>
          <a:bodyPr anchor="b">
            <a:normAutofit/>
          </a:bodyPr>
          <a:lstStyle/>
          <a:p>
            <a:r>
              <a:rPr lang="it-CH" sz="3600" dirty="0">
                <a:solidFill>
                  <a:srgbClr val="FF0000"/>
                </a:solidFill>
              </a:rPr>
              <a:t>Storia: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A9AD85-7171-4DBC-8C5B-E8D6C4B8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288" y="1274323"/>
            <a:ext cx="9833548" cy="512647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it-CH" sz="2400" dirty="0">
                <a:solidFill>
                  <a:schemeClr val="tx2"/>
                </a:solidFill>
              </a:rPr>
              <a:t>Nasce il 29 agosto 1997 in California</a:t>
            </a:r>
          </a:p>
          <a:p>
            <a:pPr marL="0" indent="0">
              <a:buNone/>
            </a:pPr>
            <a:r>
              <a:rPr lang="it-CH" sz="2400" dirty="0">
                <a:solidFill>
                  <a:schemeClr val="tx2"/>
                </a:solidFill>
              </a:rPr>
              <a:t>Si dice che l’idea sia venuta dopo che Hastings ha ricevuto una multa per aver consegnato un film in ritardo</a:t>
            </a:r>
          </a:p>
          <a:p>
            <a:pPr marL="0" indent="0">
              <a:buNone/>
            </a:pPr>
            <a:r>
              <a:rPr lang="it-CH" sz="2400" dirty="0">
                <a:solidFill>
                  <a:schemeClr val="tx2"/>
                </a:solidFill>
              </a:rPr>
              <a:t>Netflix mandava i film a casa per posta a soli 6 dollari; hanno avuto poco successo e così hanno deciso di introdurre un abbonamento mensile </a:t>
            </a:r>
          </a:p>
          <a:p>
            <a:pPr marL="0" indent="0">
              <a:buNone/>
            </a:pPr>
            <a:r>
              <a:rPr lang="it-CH" sz="2400" dirty="0">
                <a:solidFill>
                  <a:schemeClr val="tx2"/>
                </a:solidFill>
              </a:rPr>
              <a:t>È riuscito ad avere successo solamente 7 anni dopo, tagliando il record del miliardesimo DVD noleggio</a:t>
            </a:r>
          </a:p>
          <a:p>
            <a:pPr marL="0" indent="0">
              <a:buNone/>
            </a:pPr>
            <a:r>
              <a:rPr lang="it-CH" sz="2400" dirty="0">
                <a:solidFill>
                  <a:schemeClr val="tx2"/>
                </a:solidFill>
              </a:rPr>
              <a:t>Sono stati offerti 50 milioni per Netflix ma hanno rifiutato </a:t>
            </a:r>
          </a:p>
          <a:p>
            <a:pPr marL="0" indent="0">
              <a:buNone/>
            </a:pPr>
            <a:r>
              <a:rPr lang="it-CH" sz="2400" dirty="0">
                <a:solidFill>
                  <a:schemeClr val="tx2"/>
                </a:solidFill>
              </a:rPr>
              <a:t>Dal 2008 si è lanciato in un grande servizio di video streaming on demand, oggi utilizzato da 125 milioni di utenti in tutto il mondo </a:t>
            </a:r>
          </a:p>
          <a:p>
            <a:pPr marL="0" indent="0">
              <a:buNone/>
            </a:pPr>
            <a:r>
              <a:rPr lang="it-CH" sz="2400" dirty="0">
                <a:solidFill>
                  <a:schemeClr val="tx2"/>
                </a:solidFill>
              </a:rPr>
              <a:t>Nel 2013 ha ampliato la produzione cinematografica e televisiva e la distribuzione online</a:t>
            </a:r>
          </a:p>
          <a:p>
            <a:pPr marL="0" indent="0">
              <a:buNone/>
            </a:pPr>
            <a:r>
              <a:rPr lang="it-CH" sz="2400" dirty="0">
                <a:solidFill>
                  <a:schemeClr val="tx2"/>
                </a:solidFill>
              </a:rPr>
              <a:t>La sede si trova a Scotts Valley in California, successivamente se ne sono aperte altre sparse nel mondo </a:t>
            </a:r>
          </a:p>
          <a:p>
            <a:pPr marL="0" indent="0">
              <a:buNone/>
            </a:pPr>
            <a:endParaRPr lang="it-CH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67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olo 16">
            <a:extLst>
              <a:ext uri="{FF2B5EF4-FFF2-40B4-BE49-F238E27FC236}">
                <a16:creationId xmlns:a16="http://schemas.microsoft.com/office/drawing/2014/main" id="{DA8EE3F9-7D23-48EB-9D0F-8458FBA3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94" y="1136478"/>
            <a:ext cx="9016409" cy="10518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Da dove lo </a:t>
            </a:r>
            <a:r>
              <a:rPr lang="en-US" sz="3200" dirty="0" err="1">
                <a:solidFill>
                  <a:srgbClr val="FF0000"/>
                </a:solidFill>
              </a:rPr>
              <a:t>si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può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guardare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8B850530-1BAB-4297-9855-A2AEB5DC0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7914" y="4628363"/>
            <a:ext cx="8676169" cy="9803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3" name="Segnaposto contenuto 22" descr="Immagine che contiene interni, sedendo, scuro, facciata&#10;&#10;Descrizione generata automaticamente">
            <a:extLst>
              <a:ext uri="{FF2B5EF4-FFF2-40B4-BE49-F238E27FC236}">
                <a16:creationId xmlns:a16="http://schemas.microsoft.com/office/drawing/2014/main" id="{5649AAA6-54D4-4A36-B14F-C66266E8B1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4303" b="-2"/>
          <a:stretch/>
        </p:blipFill>
        <p:spPr>
          <a:xfrm>
            <a:off x="4786182" y="2328363"/>
            <a:ext cx="2842996" cy="2160000"/>
          </a:xfrm>
          <a:prstGeom prst="rect">
            <a:avLst/>
          </a:prstGeom>
        </p:spPr>
      </p:pic>
      <p:pic>
        <p:nvPicPr>
          <p:cNvPr id="24" name="Immagine 23" descr="Immagine che contiene interni, monitor, televisione, sedendo&#10;&#10;Descrizione generata automaticamente">
            <a:extLst>
              <a:ext uri="{FF2B5EF4-FFF2-40B4-BE49-F238E27FC236}">
                <a16:creationId xmlns:a16="http://schemas.microsoft.com/office/drawing/2014/main" id="{8C94A6CB-5DC9-4EF1-A23D-6C69264A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4" r="4319" b="-2"/>
          <a:stretch/>
        </p:blipFill>
        <p:spPr>
          <a:xfrm>
            <a:off x="981070" y="2339470"/>
            <a:ext cx="2927523" cy="2160000"/>
          </a:xfrm>
          <a:prstGeom prst="rect">
            <a:avLst/>
          </a:prstGeom>
        </p:spPr>
      </p:pic>
      <p:pic>
        <p:nvPicPr>
          <p:cNvPr id="22" name="Segnaposto contenuto 21" descr="Immagine che contiene interni, tavolo, sedendo, piccolo&#10;&#10;Descrizione generata automaticamente">
            <a:extLst>
              <a:ext uri="{FF2B5EF4-FFF2-40B4-BE49-F238E27FC236}">
                <a16:creationId xmlns:a16="http://schemas.microsoft.com/office/drawing/2014/main" id="{C2AB5C7A-8F18-46EC-94EC-B6839C3E4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55" b="14013"/>
          <a:stretch/>
        </p:blipFill>
        <p:spPr>
          <a:xfrm>
            <a:off x="8506768" y="2292363"/>
            <a:ext cx="2899699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04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6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11E9F4A-70FC-4A2F-A978-B15E1B822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214"/>
            <a:ext cx="10515600" cy="14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Curiosità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296503-0680-4B39-8736-2A784BF88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7500" y="2761533"/>
            <a:ext cx="4384347" cy="42726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Diventa</a:t>
            </a:r>
            <a:r>
              <a:rPr lang="en-US" sz="2000" dirty="0"/>
              <a:t> una </a:t>
            </a:r>
            <a:r>
              <a:rPr lang="en-US" sz="2000" dirty="0" err="1"/>
              <a:t>piattaforma</a:t>
            </a:r>
            <a:r>
              <a:rPr lang="en-US" sz="2000" dirty="0"/>
              <a:t> internazionale </a:t>
            </a:r>
          </a:p>
          <a:p>
            <a:r>
              <a:rPr lang="en-US" sz="2000" dirty="0" err="1"/>
              <a:t>Offre</a:t>
            </a:r>
            <a:r>
              <a:rPr lang="en-US" sz="2000" dirty="0"/>
              <a:t> la </a:t>
            </a:r>
            <a:r>
              <a:rPr lang="en-US" sz="2000" dirty="0" err="1"/>
              <a:t>possibilità</a:t>
            </a:r>
            <a:r>
              <a:rPr lang="en-US" sz="2000" dirty="0"/>
              <a:t> a </a:t>
            </a:r>
            <a:r>
              <a:rPr lang="en-US" sz="2000" dirty="0" err="1"/>
              <a:t>registi</a:t>
            </a:r>
            <a:r>
              <a:rPr lang="en-US" sz="2000" dirty="0"/>
              <a:t> </a:t>
            </a:r>
            <a:r>
              <a:rPr lang="en-US" sz="2000" dirty="0" err="1"/>
              <a:t>locali</a:t>
            </a:r>
            <a:r>
              <a:rPr lang="en-US" sz="2000" dirty="0"/>
              <a:t> di </a:t>
            </a:r>
            <a:r>
              <a:rPr lang="en-US" sz="2000" dirty="0" err="1"/>
              <a:t>farsi</a:t>
            </a:r>
            <a:r>
              <a:rPr lang="en-US" sz="2000" dirty="0"/>
              <a:t> </a:t>
            </a:r>
            <a:r>
              <a:rPr lang="en-US" sz="2000" dirty="0" err="1"/>
              <a:t>conoscere</a:t>
            </a:r>
            <a:r>
              <a:rPr lang="en-US" sz="2000" dirty="0"/>
              <a:t> </a:t>
            </a:r>
            <a:r>
              <a:rPr lang="en-US" sz="2000" dirty="0" err="1"/>
              <a:t>nel</a:t>
            </a:r>
            <a:r>
              <a:rPr lang="en-US" sz="2000" dirty="0"/>
              <a:t> mondo</a:t>
            </a:r>
          </a:p>
        </p:txBody>
      </p:sp>
      <p:pic>
        <p:nvPicPr>
          <p:cNvPr id="5" name="Immagine 4" descr="Immagine che contiene fotografia, persona, posando, testo&#10;&#10;Descrizione generata automaticamente">
            <a:extLst>
              <a:ext uri="{FF2B5EF4-FFF2-40B4-BE49-F238E27FC236}">
                <a16:creationId xmlns:a16="http://schemas.microsoft.com/office/drawing/2014/main" id="{BE623AE0-4BF6-4333-907C-BBDB81E25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" r="678" b="2"/>
          <a:stretch/>
        </p:blipFill>
        <p:spPr>
          <a:xfrm>
            <a:off x="4697274" y="1489430"/>
            <a:ext cx="7490153" cy="42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751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FBB9E8-03EA-411D-9E96-C8B04133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B9AC370-7A67-4C9F-95EF-A1C5A29AE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6826" y="2842510"/>
            <a:ext cx="4152774" cy="252739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/>
              <a:t>Netflix produce I </a:t>
            </a:r>
            <a:r>
              <a:rPr lang="en-US" sz="2400" dirty="0" err="1"/>
              <a:t>propri</a:t>
            </a:r>
            <a:r>
              <a:rPr lang="en-US" sz="2400" dirty="0"/>
              <a:t> film </a:t>
            </a:r>
          </a:p>
          <a:p>
            <a:r>
              <a:rPr lang="en-US" sz="2400" dirty="0" err="1"/>
              <a:t>Esce</a:t>
            </a:r>
            <a:r>
              <a:rPr lang="en-US" sz="2400" dirty="0"/>
              <a:t> dal mondo di </a:t>
            </a:r>
            <a:r>
              <a:rPr lang="en-US" sz="2400" dirty="0" err="1"/>
              <a:t>Hoolywood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Offre</a:t>
            </a:r>
            <a:r>
              <a:rPr lang="en-US" sz="2400" dirty="0"/>
              <a:t> la </a:t>
            </a:r>
            <a:r>
              <a:rPr lang="en-US" sz="2400" dirty="0" err="1"/>
              <a:t>possibilità</a:t>
            </a:r>
            <a:r>
              <a:rPr lang="en-US" sz="2400" dirty="0"/>
              <a:t> a </a:t>
            </a:r>
            <a:r>
              <a:rPr lang="en-US" sz="2400" dirty="0" err="1"/>
              <a:t>nuovi</a:t>
            </a:r>
            <a:r>
              <a:rPr lang="en-US" sz="2400" dirty="0"/>
              <a:t> </a:t>
            </a:r>
            <a:r>
              <a:rPr lang="en-US" sz="2400" dirty="0" err="1"/>
              <a:t>registi</a:t>
            </a:r>
            <a:r>
              <a:rPr lang="en-US" sz="2400" dirty="0"/>
              <a:t> </a:t>
            </a:r>
            <a:r>
              <a:rPr lang="en-US" sz="2400" dirty="0" err="1"/>
              <a:t>giovani</a:t>
            </a:r>
            <a:r>
              <a:rPr lang="en-US" sz="2400" dirty="0"/>
              <a:t> di </a:t>
            </a:r>
            <a:r>
              <a:rPr lang="en-US" sz="2400" dirty="0" err="1"/>
              <a:t>mostrare</a:t>
            </a:r>
            <a:r>
              <a:rPr lang="en-US" sz="2400" dirty="0"/>
              <a:t> </a:t>
            </a:r>
            <a:r>
              <a:rPr lang="en-US" sz="2400" dirty="0" err="1"/>
              <a:t>un’altra</a:t>
            </a:r>
            <a:r>
              <a:rPr lang="en-US" sz="2400" dirty="0"/>
              <a:t> </a:t>
            </a:r>
            <a:r>
              <a:rPr lang="en-US" sz="2400" dirty="0" err="1"/>
              <a:t>tipologia</a:t>
            </a:r>
            <a:r>
              <a:rPr lang="en-US" sz="2400" dirty="0"/>
              <a:t> di film, </a:t>
            </a:r>
            <a:r>
              <a:rPr lang="en-US" sz="2400" dirty="0" err="1"/>
              <a:t>uscendo</a:t>
            </a:r>
            <a:r>
              <a:rPr lang="en-US" sz="2400" dirty="0"/>
              <a:t> </a:t>
            </a:r>
            <a:r>
              <a:rPr lang="en-US" sz="2400" dirty="0" err="1"/>
              <a:t>dagli</a:t>
            </a:r>
            <a:r>
              <a:rPr lang="en-US" sz="2400" dirty="0"/>
              <a:t> </a:t>
            </a:r>
            <a:r>
              <a:rPr lang="en-US" sz="2400" dirty="0" err="1"/>
              <a:t>schemi</a:t>
            </a:r>
            <a:r>
              <a:rPr lang="en-US" sz="2400" dirty="0"/>
              <a:t> </a:t>
            </a:r>
            <a:r>
              <a:rPr lang="en-US" sz="2400" dirty="0" err="1"/>
              <a:t>hollywoodiani</a:t>
            </a:r>
            <a:endParaRPr lang="en-US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563745-6C18-4376-AA06-0F8AE7A75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" r="2042"/>
          <a:stretch/>
        </p:blipFill>
        <p:spPr>
          <a:xfrm>
            <a:off x="4597274" y="1993804"/>
            <a:ext cx="7327900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8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8D15219-CB20-4D2B-9B96-B18CCAEC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>
                <a:solidFill>
                  <a:srgbClr val="FF0000"/>
                </a:solidFill>
              </a:rPr>
              <a:t>Domande?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14BC85C-EA41-4BFC-87C2-2EFBF6E1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636" y="1455736"/>
            <a:ext cx="4788000" cy="47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44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318</Words>
  <Application>Microsoft Macintosh PowerPoint</Application>
  <PresentationFormat>Widescreen</PresentationFormat>
  <Paragraphs>48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Netflix</vt:lpstr>
      <vt:lpstr>Indice:</vt:lpstr>
      <vt:lpstr>Che cosa è?</vt:lpstr>
      <vt:lpstr>Chi lo ha creato?</vt:lpstr>
      <vt:lpstr>Storia:</vt:lpstr>
      <vt:lpstr>Da dove lo si può guardare?</vt:lpstr>
      <vt:lpstr>Curiosità:</vt:lpstr>
      <vt:lpstr>Presentazione standard di PowerPoint</vt:lpstr>
      <vt:lpstr>Domande?</vt:lpstr>
      <vt:lpstr>Oggetti e libro:</vt:lpstr>
      <vt:lpstr>Video</vt:lpstr>
      <vt:lpstr>Attività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Netflix</dc:title>
  <dc:creator>Rachel Wiltshire</dc:creator>
  <cp:lastModifiedBy>Gian Franco Pordenone</cp:lastModifiedBy>
  <cp:revision>2</cp:revision>
  <dcterms:created xsi:type="dcterms:W3CDTF">2020-12-10T15:59:53Z</dcterms:created>
  <dcterms:modified xsi:type="dcterms:W3CDTF">2020-12-16T16:04:52Z</dcterms:modified>
</cp:coreProperties>
</file>